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511" r:id="rId2"/>
    <p:sldId id="463" r:id="rId3"/>
    <p:sldId id="529" r:id="rId4"/>
    <p:sldId id="532" r:id="rId5"/>
    <p:sldId id="533" r:id="rId6"/>
    <p:sldId id="531" r:id="rId7"/>
    <p:sldId id="530" r:id="rId8"/>
    <p:sldId id="534" r:id="rId9"/>
    <p:sldId id="535" r:id="rId10"/>
    <p:sldId id="522" r:id="rId11"/>
    <p:sldId id="477" r:id="rId12"/>
    <p:sldId id="399" r:id="rId13"/>
    <p:sldId id="409" r:id="rId14"/>
    <p:sldId id="481" r:id="rId15"/>
    <p:sldId id="482" r:id="rId16"/>
    <p:sldId id="5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p:scale>
          <a:sx n="75" d="100"/>
          <a:sy n="75" d="100"/>
        </p:scale>
        <p:origin x="1306"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2:43.241"/>
    </inkml:context>
    <inkml:brush xml:id="br0">
      <inkml:brushProperty name="width" value="0.05" units="cm"/>
      <inkml:brushProperty name="height" value="0.05" units="cm"/>
      <inkml:brushProperty name="color" value="#ED1C24"/>
      <inkml:brushProperty name="fitToCurve" value="1"/>
    </inkml:brush>
  </inkml:definitions>
  <inkml:trace contextRef="#ctx0" brushRef="#br0">15 288 0,'-17'-17'16,"17"-17"-1,17 34-15,-17-16 16,17-1 0,0 17-16,-17-17 0,17 17 15,0 0-15,0 0 16,-17-17-16,17 17 0,0 0 15,0 0-15,0 0 0,17 0 16,-17 0-16,-1 0 16,1 0-16,0 17 0,-17 0 15,0 0 1,-17-1-16,0 1 0,1 0 16,-18 0-16,17 0 0,-17 0 15,0 0-15,17-17 16,-17 17-16,34-34 15,17 0 1,17 0-16,0 0 0,17-17 16,-1 1-16,1-1 0,0 0 15,0 17-15,0-17 16,-17 0-16,-1 17 0,1 0 16,-17 0-16,-17 0 15,-17 17-15,0 17 16,-17 0-16,18 0 0,-18 0 15,0 0-15,0 17 16,17-17-16,0 0 0,0 17 16,17-17-16,0 0 0,17-1 15,0 1-15,17 0 16,17-17-16,-17 17 0,16-17 16,-16 0-16,17-17 15,0 17-15,-17-17 0,-17 0 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36.845"/>
    </inkml:context>
    <inkml:brush xml:id="br0">
      <inkml:brushProperty name="width" value="0.05" units="cm"/>
      <inkml:brushProperty name="height" value="0.05" units="cm"/>
      <inkml:brushProperty name="color" value="#ED1C24"/>
      <inkml:brushProperty name="fitToCurve" value="1"/>
    </inkml:brush>
  </inkml:definitions>
  <inkml:trace contextRef="#ctx0" brushRef="#br0">0 34 0,'0'-17'0,"0"0"15,17 17-15,0 0 0,17 0 16,-17 0-16,33 0 16,-16 0-16,17 0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38.809"/>
    </inkml:context>
    <inkml:brush xml:id="br0">
      <inkml:brushProperty name="width" value="0.05" units="cm"/>
      <inkml:brushProperty name="height" value="0.05" units="cm"/>
      <inkml:brushProperty name="color" value="#ED1C24"/>
      <inkml:brushProperty name="fitToCurve" value="1"/>
    </inkml:brush>
  </inkml:definitions>
  <inkml:trace contextRef="#ctx0" brushRef="#br0">1 102 0,'0'-17'16,"0"0"-16,17 17 15,-17-17-15,17 17 16,-17 17-16,0 0 16,0 0-1,0 0-15,0 17 0,0-17 16,0 0-16,0 16 0,0-16 16,0 0-16,0 0 15,-17-17-15,17 17 0,0-34 31,-17 0-15,17 0-16,0 0 0,0 0 16,0-16-16,17-1 15,-17 17-15,17-17 0,-17 0 16,17 17-16,0 0 16,0 0-16,0 17 0,0 0 15,0 0-15,-1 0 0,18 34 16,-17-17-16,0 0 15,0 17-15,17 0 0,-17 0 16,-17-1-16,17 1 16,0-17-16,-17 17 0,0-17 15,0 0-15</inkml:trace>
  <inkml:trace contextRef="#ctx0" brushRef="#br0" timeOffset="157">137 170 0,'0'-17'16,"-17"17"-16,34 0 31,-1 0-15,1 0-16,0 0 0,17 0 16,0 0-16</inkml:trace>
  <inkml:trace contextRef="#ctx0" brushRef="#br0" timeOffset="583">543 102 0,'-17'0'15,"0"0"1,17 17 0,0 0-1,0 0-15,17 0 0,-17 0 16,0-1-16,17 18 0,-17-17 15,0 0-15,0 0 16,0 0-16,0 0 16,0-34-1,0 0 1,0 0-16,0 0 0,0 0 16,17-17-16,-17 1 15,0 16-15,17-17 0,-17 0 16,17 17-16,-17 0 15,17 0-15,0 0 0,0 17 16,-1 0-16,1 0 16,0 17-16,0-17 15,0 17-15,0 0 0,0 0 16,0 17-16,-17-17 0,17 0 16,0 0-16,0 0 15,-17-1-15,17 1 0,-17 0 16,17 0-16,-17 0 15,0 0-15</inkml:trace>
  <inkml:trace contextRef="#ctx0" brushRef="#br0" timeOffset="810">628 203 0,'-17'0'15,"34"0"17,0-16-32,-1 16 15,18 0-15,-17 0 16,17 0-16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41.570"/>
    </inkml:context>
    <inkml:brush xml:id="br0">
      <inkml:brushProperty name="width" value="0.05" units="cm"/>
      <inkml:brushProperty name="height" value="0.05" units="cm"/>
      <inkml:brushProperty name="color" value="#ED1C24"/>
      <inkml:brushProperty name="fitToCurve" value="1"/>
    </inkml:brush>
  </inkml:definitions>
  <inkml:trace contextRef="#ctx0" brushRef="#br0">221 69 0,'0'-17'16,"-17"17"-16,17-17 0,-17 17 16,17-17-1,0 34 16,0 0-31,17 0 16,-17 0-16,17 17 0,-17-17 16,0 17-16,17-1 15,-17 1-15,0-17 0,0 0 16</inkml:trace>
  <inkml:trace contextRef="#ctx0" brushRef="#br0" timeOffset="305">18 52 0,'-17'-17'16,"17"0"0,0 0-1,34 17-15,-17 0 0,17 0 16,0 0-16,16 0 15,-16 17-15,17 0 0,0 0 16,0 0-16,-17 0 0,-1 17 16,-16-17-16,0 17 15,-17-18-15,0 18 0,-17-17 16,-17 0-16,1 0 16,-18 0-16,0 0 0,17-17 15,-17 17-15,17-17 16,1 0-16,16-17 0</inkml:trace>
  <inkml:trace contextRef="#ctx0" brushRef="#br0" timeOffset="737">712 35 0,'0'-17'15,"-17"17"-15,17-17 16,0 34 15,0 0-15,0 0-16,0 0 0,0 0 16,17 0-16,-17 17 15,0-17-15,17 16 0,-17-16 16,0 0-16,17 0 0,0 0 15,0 0-15,0 0 16,17 0-16,0-17 0,0 17 16,16-17-16,-16 0 15,17 0-15</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40.376"/>
    </inkml:context>
    <inkml:brush xml:id="br0">
      <inkml:brushProperty name="width" value="0.05" units="cm"/>
      <inkml:brushProperty name="height" value="0.05" units="cm"/>
      <inkml:brushProperty name="color" value="#ED1C24"/>
      <inkml:brushProperty name="fitToCurve" value="1"/>
    </inkml:brush>
  </inkml:definitions>
  <inkml:trace contextRef="#ctx0" brushRef="#br0">0 68 0,'0'-17'16,"0"0"-16,0 0 15,0 0 1,0 34 15,0 0-15,17 0-16,-17 0 16,0 17-16,0-17 0,0 17 15,17 0-15,-17-17 0,0 0 16,0 16-16,0-16 15,0 0 1,0 0-16,17-17 31,0 0-15,0 0-16,17 0 16,-17 0-16,17 0 0,-1 0 15,-16 0-15,17-17 16,-17 17-16,17 0 0</inkml:trace>
  <inkml:trace contextRef="#ctx0" brushRef="#br0" timeOffset="265">424 34 0,'0'-17'0,"0"34"47,0 0-47,17 0 0,-17 17 16,16-17-16,-16 17 0,17-17 15,-17 17-15,0-17 16,17 0-16,-17-1 0,0 1 15,0 0-15</inkml:trace>
  <inkml:trace contextRef="#ctx0" brushRef="#br0" timeOffset="588">491 170 0,'17'0'16,"0"0"15,0 0-31,0-17 0,0 17 16,0 0-16,17-17 15,-17 17-15,0 0 0,17-17 16,-18 17-16,-16-17 0,17 0 16,-17 0-1,0 0-15,0 0 0,-17 17 16,17-17-16,0 0 15,0 34 1,0 0-16,0 0 16,0 17-16,0-17 15,0 17-15,0 0 0,0 0 16,17 16-16,-17-16 16,0-17-16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43.142"/>
    </inkml:context>
    <inkml:brush xml:id="br0">
      <inkml:brushProperty name="width" value="0.05" units="cm"/>
      <inkml:brushProperty name="height" value="0.05" units="cm"/>
      <inkml:brushProperty name="color" value="#ED1C24"/>
      <inkml:brushProperty name="fitToCurve" value="1"/>
    </inkml:brush>
  </inkml:definitions>
  <inkml:trace contextRef="#ctx0" brushRef="#br0">0 51 0,'0'-17'32,"17"17"-32,-17 17 15,0 0 1,0 0-16,17 17 16,0-17-16,-17 0 15,17 17-15,-17-17 0,17-1 16,-1 18-16,-16-17 15,0 0-15,17 0 0</inkml:trace>
  <inkml:trace contextRef="#ctx0" brushRef="#br0" timeOffset="713">322 51 0,'0'-17'0,"17"17"63,-17-17 15,0 0-31,-17 17-16,17 17-31,-17-17 0,0 17 16,0 0-16,17 17 0,-17-17 15,17 17-15,-17-17 16,17 17-16,0-1 0,17-16 16,0 0-16,-17 0 0,17 0 15,0 0-15,0 0 16,0-17-16,-1 0 0,1 0 15,0 0-15,0-17 16,-17 0-16,17 17 0,-17-17 16,17 0-16,-17 0 15,0 0-15,0 1 0,0-1 16,0 0-16,-17 17 16,34 0 30,0 0-46,0 0 16,0 0-16,17 0 0,0 0 16,-17 0-16,16 17 15,1-17-15,-17 17 0,0-17 16,0 16-16,0 1 16,-17 0-16,0 0 0,0 0 15,-17 17-15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45.667"/>
    </inkml:context>
    <inkml:brush xml:id="br0">
      <inkml:brushProperty name="width" value="0.05" units="cm"/>
      <inkml:brushProperty name="height" value="0.05" units="cm"/>
      <inkml:brushProperty name="color" value="#ED1C24"/>
      <inkml:brushProperty name="fitToCurve" value="1"/>
    </inkml:brush>
  </inkml:definitions>
  <inkml:trace contextRef="#ctx0" brushRef="#br0">63 34 0,'-17'0'15,"17"-17"-15,0 0 32,-17 34-1,17 0-16,0 17-15,0-17 0,0 34 16,0 0-16,0 16 16,0 1-16,17 0 0,-17 16 15,17 1-15,-17 0 0,0-17 16,17 16-16,-17-16 16,17 0-16,-17-18 0,17 1 15,-17 0-15,17 0 16,-17-17-16,0 0 0,0-1 15,0 1-15,0-17 0,0 0 16,0 0-16</inkml:trace>
  <inkml:trace contextRef="#ctx0" brushRef="#br0" timeOffset="641">29 34 0,'-17'0'15,"0"0"1,34 0-1,0 0-15,0 17 16,17-17-16,17 0 0,0 0 16,16 0-16,18 0 15,0 17-15,-1-17 0,1 0 16,17 0-16,-35 0 16,1 0-16,0 0 0,-17 0 15,-17 0-15,-18 17 0,1-17 16,0 0-16,-34 0 31,0 0-15,1 0-16</inkml:trace>
  <inkml:trace contextRef="#ctx0" brushRef="#br0" timeOffset="993">927 136 0,'0'-17'32,"0"34"15,0 0-47,0 0 15,17 0-15,-17 16 0,0 18 16,0 0-16,0 17 0,0 0 15,0 16-15,0-16 16,0 17-16,0-18 0,0 18 16,-17-17-16,17-1 0,0-16 15,0 0-15,-17 0 16,17 0-16,0-1 0,0-16 16,0 0-16,0 0 15,0 0-15,0-17 0,0 0 16,0 0-16,0 0 15,0-34 1,17 0-16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49.100"/>
    </inkml:context>
    <inkml:brush xml:id="br0">
      <inkml:brushProperty name="width" value="0.05" units="cm"/>
      <inkml:brushProperty name="height" value="0.05" units="cm"/>
      <inkml:brushProperty name="color" value="#ED1C24"/>
      <inkml:brushProperty name="fitToCurve" value="1"/>
    </inkml:brush>
  </inkml:definitions>
  <inkml:trace contextRef="#ctx0" brushRef="#br0">104 40 0,'-17'-17'0,"17"0"16,0 34 15,17 17-31,-17-1 16,0 1-16,16 0 15,-16 17-15,17 17 0,-17-1 16,17 1-16,-17 0 0,17 0 15,-17-1-15,0 1 16,0-17-16,0 17 16,0-18-16,0 1 0,0-17 15,0 0-15,0 0 0,-17 0 16,17-17-16,0-34 31</inkml:trace>
  <inkml:trace contextRef="#ctx0" brushRef="#br0" timeOffset="521">53 107 0,'-17'-17'15,"0"17"-15,17-16 0,-17-1 16,17 0 0,0 0-16,17 17 15,0-17-15,0 17 0,17 0 16,-1 0-16,18 0 15,17 0-15,-17 17 0,33-17 16,-16 17-16,17-17 16,0 17-16,-18-17 0,1 17 15,-17-17-15,0 0 0,-1 16 16,-33-16-16,17 0 16,-17 0-16,-17 17 15,-17 0 1,17 0-1,0 0-15,0 0 16,0 17-16,0 0 0,0 17 16,0-1-16,17 1 15,-17 17-15,17-17 0,0 17 16,0-1-16,-17 1 0,17 0 16,0-1-16,0 1 0,0 0 15,0-17-15,0 0 16,-1-18-16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47.544"/>
    </inkml:context>
    <inkml:brush xml:id="br0">
      <inkml:brushProperty name="width" value="0.05" units="cm"/>
      <inkml:brushProperty name="height" value="0.05" units="cm"/>
      <inkml:brushProperty name="color" value="#ED1C24"/>
      <inkml:brushProperty name="fitToCurve" value="1"/>
    </inkml:brush>
  </inkml:definitions>
  <inkml:trace contextRef="#ctx0" brushRef="#br0">34 0 0,'0'-17'16,"-17"34"-1,17 0-15,0 16 16,0 18-16,-17 0 15,17 17-15,0 16 0,0 18 16,0 0-16,0-1 16,0 1-16,0-1 0,0 1 15,0 17-15,0-18 0,17 1 16,-17-1-16,0 18 16,0-17-16,0 16 0,0-16 15,0-1-15,17-16 16,-17 17-16,0-18 0,0 1 15,17 0-15,-17-18 0,0 18 16,17 0-16,-17-1 16,17-16-16,0 17 0,-17-18 15,0 1-15,17 17 16,-17-34-16,0 16 0,0-16 16,0-17-16,0 0 0,0 0 15,0-17-15,0 0 16,0 0-16,0-34 31,0 0-31,17 0 16,-17 0-16</inkml:trace>
  <inkml:trace contextRef="#ctx0" brushRef="#br0" timeOffset="869">136 186 0,'0'-17'0,"17"17"0,-17-17 16,16 17-16,-16-17 15,17 17-15,17-17 0,0 17 16,0 0-16,17 0 16,17 0-16,16 0 0,1 0 15,33 17-15,-16-17 0,33 17 16,-33-17-16,17 17 16,-18-17-16,1 17 0,-34-17 15,-1 0-15,-16 17 0,-17-17 16,-17 0-16,0 0 15,-17 17-15,-17-17 16,0 17 0,0 0-16,0 0 15,17 0-15,-17 16 16,17 1-16,-17 17 0,17 0 16,0 0-16,17 16 0,-17 1 15,17 0-15,-17 17 16,17-18-16,-17 18 0,0 0 15,17-1-15,-17 1 16,17 17-16,-17-1 0,0 1 16,17 16-16,-17-16 0,0 16 15,0-16-15,0-17 16,0-1-16,0 1 0,0-17 16,0-17-16,17-1 0,-17-16 15,0 0-15,0 0 16,0-17-16,17 0 0,-17 0 15,0 0-15,17 0 16,0-17-16</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50.465"/>
    </inkml:context>
    <inkml:brush xml:id="br0">
      <inkml:brushProperty name="width" value="0.05" units="cm"/>
      <inkml:brushProperty name="height" value="0.05" units="cm"/>
      <inkml:brushProperty name="color" value="#ED1C24"/>
      <inkml:brushProperty name="fitToCurve" value="1"/>
    </inkml:brush>
  </inkml:definitions>
  <inkml:trace contextRef="#ctx0" brushRef="#br0">0 85 0,'0'-17'0,"17"0"15,-17 0-15,17 0 0,-17 0 16,0 34 46,0 17-62,17 0 16,-17 17-16,17 17 16,-17 16-16,17 1 0,0 33 15,-1-16-15,1 33 0,0-16 16,0 16-16,0 1 15,-17-1-15,17 1 0,0-1 16,0 1-16,-17-1 16,17-16-16,-17-1 0,17 1 15,-17-1-15,17 1 0,-17-17 16,0 16-16,17-16 16,-17-1-16,0 1 0,0-17 15,-17-1-15,0-16 16,17 17-16,-17 50 15,0-67-15,17 0 16,0-1-16,0 1 0,17-17 16,0 17-16,0-35 0,0 18 15,0-17-15,0-17 0,0-17 16,-1 0-16,-16-17 16</inkml:trace>
  <inkml:trace contextRef="#ctx0" brushRef="#br0" timeOffset="966">220 271 0,'0'-17'0,"0"0"0,-17 0 16,17 1-16,0-1 0,-17 0 16,17 0-1,17 17 1,0 0-16,34 17 16,0-17-16,16 17 0,1-17 15,34 17-15,-1-17 0,18 16 16,-1-16-16,-16 17 15,17-17-15,-35 0 0,1 0 16,0 17-16,-35-17 16,1 0-16,-17 0 0,-17 17 15,-17 17-15,-17-17 16,0 34-16,0-17 16,0 33-16,0 1 0,17 17 15,0 0-15,0 16 16,0 1-16,17 16 0,17-16 15,-17 16-15,0 18 0,0-18 16,0 1-16,-17-1 16,17-16-16,-17 0 0,0-1 15,0 1-15,-17-1 16,0 1-16,17 0 0,-17-1 16,17 1-16,-17-17 0,17-1 15,0-16-15,0 0 16,0-1-16,0-16 0,0 0 15,0-17-15,0 0 0,17 0 16,-17-17-16,0 16 16,0-16-16,0 0 0,17 17 15,-17-17-15,0 17 16,17-17-16,-17 0 0,17 17 16,0-17-16,-17 16 0,17-16 15,0 17-15,-17-17 16,16 17-16,-16-17 0,17 0 15,-17 0-15,0 0 16,0 0-16,-17 0 16,1-17-16,-1-17 15</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33.184"/>
    </inkml:context>
    <inkml:brush xml:id="br0">
      <inkml:brushProperty name="width" value="0.05" units="cm"/>
      <inkml:brushProperty name="height" value="0.05" units="cm"/>
      <inkml:brushProperty name="color" value="#ED1C24"/>
      <inkml:brushProperty name="fitToCurve" value="1"/>
    </inkml:brush>
  </inkml:definitions>
  <inkml:trace contextRef="#ctx0" brushRef="#br0">3842 3899 0,'17'-17'31,"-17"0"0,17 34 0,0-17-15,0 0 0,0 0-16,-1 0 0,1 0 15,0 0-15</inkml:trace>
  <inkml:trace contextRef="#ctx0" brushRef="#br0" timeOffset="539">3927 2849 0,'-17'0'0,"17"-17"0,-17 17 15,34 0 1,0 0 0,-1 0-16,18 0 15</inkml:trace>
  <inkml:trace contextRef="#ctx0" brushRef="#br0" timeOffset="1242">3825 1562 0,'17'0'16,"0"0"-1,0 0-15,17 0 16,-17 0-16,16 0 0,1 17 16,0-17-16,0 0 15</inkml:trace>
  <inkml:trace contextRef="#ctx0" brushRef="#br0" timeOffset="1927">3825 309 0,'17'0'16,"0"-17"-16,0 17 16,17-17-16,-1 17 15,1 0-15,17-17 0</inkml:trace>
  <inkml:trace contextRef="#ctx0" brushRef="#br0" timeOffset="19745">3876 258 0,'0'17'15,"0"-34"17,17 17-17,0 0-15,16 0 0,-16-17 16,17 17-16,0 0 15,0 0-15,0-17 0,0 17 16,0 0-16,-17 0 0,-17-17 16,16 17-16,-32 0 15,-1 0-15,-17 0 16,0 0-16,0 17 16,0-17-16,0 0 0,0 0 15,1 17-15,-1-17 0,17 0 16,0 0-16,0 0 15,34 0 17,17 0-32,-17 0 15,16 0-15,1 0 0,0 0 16,0 0-16,0 0 16,0 0-16,-17 0 0,0 0 15,0 0-15,-34 0 16,0 0-16,-17 0 15,0 0-15,0 0 0,0 0 16,-17 17-16,18-17 16,-1 0-16,17 0 0,0 0 15</inkml:trace>
  <inkml:trace contextRef="#ctx0" brushRef="#br0" timeOffset="21107">2775 241 0,'-17'-17'0,"17"34"32,0 0-17,0 0-15,0 0 0,0 0 16,0 17-16,0-17 15,17 16-15,-17-16 0,0 0 16,17 0-16,0 0 16</inkml:trace>
  <inkml:trace contextRef="#ctx0" brushRef="#br0" timeOffset="21702">3063 258 0,'0'-17'0,"-17"0"0,0 17 16,0 0 0,0 0-16,0 17 15,17 0-15,0 0 0,0 0 16,0 0-16,0 17 16,17-17-16,0 0 0,0-1 15,0-16-15,0 17 16,0-17-16,0 0 0,0 0 15,-17-17-15,0 1 16,-17-1 0,0 17-16,0-17 0,0 0 15,0 0-15,0 0 16,0 17-16,17-17 0,0 0 16,0 0-16,0 0 0,17 17 15,0-17-15,0 17 16,17 0-16,-17 0 0,17 0 15,-17 0-15,16 17 16,-16-17-16,-17 17 0,17-17 16,-17 17-16,0 0 15,0 0-15,0 0 0,0 0 16,0 0-16,0 0 0,0 0 16,17-1-1,0 1-15,0-17 16,0 0-16,0 0 0,0-17 15,17 17-15,-17-16 16,17-1-16,-17 0 0,-1 0 16,18 0-16,-34-17 15,17 17-15,-17-17 0,0 0 16,-17 17-16,0 0 0,-16 0 16,-1 1-16,0 16 15,-17 0-15,17 0 0,0 16 16,0 18-16,17-17 15,17 17-15</inkml:trace>
  <inkml:trace contextRef="#ctx0" brushRef="#br0" timeOffset="22984">2673 2629 0,'-16'0'16,"-1"0"-16,0 0 0,0 0 15,0 0-15,0 17 16,0-17-16,0 17 16,17-1-16,0 1 0,0 0 15,0 0 1,17 0-16,17 0 0,-17 0 16,0-17-16,17 17 0,-1 0 15,1 0-15,-17 0 16,0 0-16,0 0 0,0 0 15,-17 0-15,0-1 16,0 1-16,-17 0 16</inkml:trace>
  <inkml:trace contextRef="#ctx0" brushRef="#br0" timeOffset="23418">2640 2764 0,'0'-17'0,"0"0"0,17 0 16,-1 17-16,1 0 16,0-17-16,17 17 15,17 0-15,-17 0 0,17-17 16,-17 17-16,16 0 0,-16 0 16,17-16-16,-34 16 15,17 0-15,-17 0 0,-17-17 16,-17 17-1,0 0 1,0 17-16,0-17 0,0 16 16,0-16-16,0 17 15,0 0-15,17 0 0,0 0 16,0 17-16,17-17 16,-17 0-16,17 0 0,17 0 15,-17 0-15,0 0 0,17-17 16,0 0-16,-17 0 15,16 0-15,-16-17 0,17 17 16,-17-17-16,-17-17 16,17 17-16,-17 0 0,0-17 15,0 0-15,-17 17 0,0 0 16,-17 1-16,17-1 16,-16 0-16,-1 17 0,0 0 15</inkml:trace>
  <inkml:trace contextRef="#ctx0" brushRef="#br0" timeOffset="25116">2606 3814 0,'-17'0'15,"17"-17"-15,-17 0 16,17 0-16,0 0 0,17 0 15,0 0-15,0 17 16,0-17-16,0 17 16,-1 0-16,1 17 0,0 0 15,0 0-15,0 0 16,-17 17-16,0-17 0,-17 17 16,0 0-16,0 0 0,0-17 15,1 16-15,-18-16 16,34 0-16,-17-17 0,34 0 15,17 0 1,-1 0-16,1 0 16,17-17-16,0 0 0</inkml:trace>
  <inkml:trace contextRef="#ctx0" brushRef="#br0" timeOffset="25463">3080 3780 0,'-17'-34'0,"0"17"0,0 0 16,17 0-16,-17 1 0,17-1 16,0 34-1,0-1 1,17 1-16,-17 0 0,17 17 16,0 0-16,0 0 15,0-17-15,0 17 0,0 0 16,-17-17-16,17 16 0,0-16 15,-17 0-15,-17-17 32,0 0-32,0-17 15,0 0-15,0-16 0,0-1 16,17 0-16,0 0 0,0 0 16,17 0-16,0 0 15,0 0-15,17 18 0,-1-1 16,1 0-16,17 17 15,-17 0-15,0 0 0,-17 17 16</inkml:trace>
  <inkml:trace contextRef="#ctx0" brushRef="#br0" timeOffset="23994">2640 1494 0,'-17'-17'0,"0"-17"16,0 17-16,17 0 0,0 1 16,0-18-16,0 17 15,17 17-15,17-17 0,-17 17 16,16 0-16,1 0 0,0 17 16,0-17-16,0 17 15,0 17-15,-17-18 0,0 1 16,-17 17-16,17 0 15,-17 0-15,0 0 0,0-17 16,0 17-16,0 0 0,0-18 16,16 18-16,-16-17 15</inkml:trace>
  <inkml:trace contextRef="#ctx0" brushRef="#br0" timeOffset="24143">2843 1630 0,'-34'-17'0,"17"0"16,0 17-16,0-17 16,17 0-16,17 17 15,0-17-15,17 17 0,0-17 16,17 0-16</inkml:trace>
  <inkml:trace contextRef="#ctx0" brushRef="#br0" timeOffset="24353">3249 1359 0,'0'-17'16,"0"0"-16,-17 17 16,0-17-16,0 17 0,0 0 15,1 0 1,-1 17-16,17 0 0,-17 0 16,17 0-16,17 0 0,0 16 15,-1-16-15,1 17 16,0 0-16,17-17 0,-17 17 15,17-17-15,-17 17 16,0-17-16,-17 0 0</inkml:trace>
  <inkml:trace contextRef="#ctx0" brushRef="#br0" timeOffset="24480">3249 1359 0,'17'-51'0,"0"17"0,17 0 15,-17 17-15,17 0 16,0 17-16,-1 0 0,1 17 16</inkml:trace>
  <inkml:trace contextRef="#ctx0" brushRef="#br0" timeOffset="27708">2182 38 0,'0'-34'16,"-33"34"-16,16 0 0,-17 0 15,-17 17-15,17 17 0,-17 0 16,0 0-16,18-1 16,-1 18-16,17 0 0,0 17 15,0-17-15,17 16 16,17 1-16,0 0 0,17-1 16,0 1-16,-1 0 0,18 0 15,0 16-15,-17-16 16,17 0-16,-17 0 0,16-1 15,-33 1-15,17-17 16,-34 17-16,0-18 0,0 1 16,0 0-16,-17 0 0,-17 0 15,0-1-15,1 18 16,-1-17-16,-17 0 0,0 16 16,0-16-16,1 17 0,-1-17 15,-17 16-15,17-16 16,0 0-16,1 0 0,-1 0 15,17-17-15,17-1 16,0 1-16,17 0 0,0-17 16,17 17-16,17-17 15,0 17-15,0-17 0,-1 17 16,1-1-16,0 1 0,0 17 16,0-17-16,-17 17 15,17 16-15,-34-16 0,0 17 16,0 0-16,0-1 0,-17 18 15,0 0-15,0-1 16,-17 1-16,0 0 0,0-1 16,17 18-16,-16-34 15,-1 16-15,17 1 0,0-17 16,17 0-16,0-18 0,17 1 16,0 0-16,0-17 15,16 0-15,1-17 0,17 0 16,-17-17-16,17 0 15,0 0-15,-1-17 0</inkml:trace>
  <inkml:trace contextRef="#ctx0" brushRef="#br0" timeOffset="28265">404 2171 0,'-17'-16'0,"1"16"16,16 16-16,0 1 15,-17 17 1,17 0-16,0 0 0,0 0 16,0 0-16,17 17 15,-17-18-15,16 1 0,1-17 16,-17 0-16</inkml:trace>
  <inkml:trace contextRef="#ctx0" brushRef="#br0" timeOffset="28470">371 2222 0,'0'-17'0,"-17"0"0,34 34 47,-1-17-47,18 17 0,-17 0 16,17 17-16,0-17 15,0 0-15,0 17 0,0-17 16,-17 0-16</inkml:trace>
  <inkml:trace contextRef="#ctx0" brushRef="#br0" timeOffset="28656">591 2138 0,'0'-34'0,"-17"17"16,0-17-16,17 17 15,0 34 1,0 0 0,0 17-16,0 0 0,17-1 15,-17 1-15,17 0 0,-17 0 16,0 0-16,0 0 16,0-17-16</inkml:trace>
  <inkml:trace contextRef="#ctx0" brushRef="#br0" timeOffset="28859">625 2138 0,'0'-17'15,"0"0"-15,0 0 16,0 0-16,0 0 0,0 0 16,16 34-1,1 0 1,-17 0-16,34 17 0,-17 0 15,0-18-15,17 18 16,-17 0-16,17 0 0,-17 0 16,17-17-16</inkml:trace>
  <inkml:trace contextRef="#ctx0" brushRef="#br0" timeOffset="29567">709 1816 0,'-34'-34'0,"0"17"0,1 0 15,-1 0-15,-17 0 0,17 17 16,-17 0-16,0 0 15,-16 17-15,16 0 0,0 34 16,0 0-16,1 0 16,-1 33-16,17 1 0,17 0 15,0-1-15,17 18 0,34-18 16,-17 1-16,34-17 16,-1 0-16,18-1 0,17-16 15,-17-17-15,33-17 0,-16 0 16,-1-17-16,18 0 15,-17-34-15,-1 17 0,-16-34 16,0 0-16,-17-16 16,-1-18-16,-16 0 0,-17-16 15,-17-1-15,0 1 16,-17-1-16,-17 0 0,1 18 16,-18 16-16,-17 0 0,0 34 15,1 1-15,-35 16 16,17 17-16,-33 17 0</inkml:trace>
  <inkml:trace contextRef="#ctx0" brushRef="#br0" timeOffset="30448">625 3204 0,'16'-17'16,"1"1"-1,17 16-15,0-17 16,17 0-16,-17 0 0,17 0 15</inkml:trace>
  <inkml:trace contextRef="#ctx0" brushRef="#br0" timeOffset="30622">777 3137 0,'0'17'16,"-17"-17"-16,17 17 0,0-1 15,0 18-15,0 0 0,17 0 16,-17 17-16,17 0 16,0-1-16,-17 1 0,17 0 15</inkml:trace>
  <inkml:trace contextRef="#ctx0" brushRef="#br0" timeOffset="30957">387 3221 0,'0'17'0,"0"0"16,0 17 0,17-17-16,0 17 0,17 0 15,0 17-15,0-1 0,17-16 16,0 17-16,16-17 15,1 0-15,-17-17 0</inkml:trace>
  <inkml:trace contextRef="#ctx0" brushRef="#br0" timeOffset="31150">1166 3052 0,'0'-17'15,"0"34"-15,0 0 16,34 17-16,-17 17 16,17-1-16,-17 18 0,17 0 15,0 0-15,0 16 0,-17-16 16,-17 0-16,0-1 16</inkml:trace>
  <inkml:trace contextRef="#ctx0" brushRef="#br0" timeOffset="31857">675 4441 0,'0'-17'0,"0"0"15,0 0 1,0 0-16,17 34 31,-17 0-31,17 17 16,-17-18-16,17 1 15,-17 17-15,17-17 0,0 0 16,-17 0-16,17-17 16,-17-17-1,-17 0-15,0 0 16,17-17-16,-17 1 0,17-1 15,-17-17-15,17 17 16,0 0-16,0-17 0,0 17 16,0 18-16,17-1 15,0 0-15,0 0 0,0 17 16,0 0-16,17 17 0,-17 0 16,0 0-16,-17-1 15,17 1-15,-17 0 0,16 0 16,-16 17-16,0-17 15,0 0-15,0 0 0,-16 0 16,-1 0-16,0-17 16,0 0-1,34 0 17,0 0-32,16 0 15,-16 0-15,17 0 0,0 17 16,0 0-16,-17 0 15,0-17-15,-17 17 0,0-1 16,0 1-16,-17 0 16,-17 0-16</inkml:trace>
  <inkml:trace contextRef="#ctx0" brushRef="#br0" timeOffset="32061">1166 4000 0,'17'0'0,"0"0"16,0 17-16,17 0 0,-34 0 15,17 0-15,0 17 16,0-17-16,-17 34 0,0-18 16,0 18-16,0-17 0,-17 17 15,0 0-15,-17 0 16,0-18-16</inkml:trace>
  <inkml:trace contextRef="#ctx0" brushRef="#br0" timeOffset="32272">252 4220 0,'0'17'0,"0"0"0,0 17 15,0 0-15,0 17 16,0-17-16,17 16 0,0 1 16,0 0-16,0 0 0,17 0 15,16-17-15,18-1 16,17-33-16,-1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2:46.046"/>
    </inkml:context>
    <inkml:brush xml:id="br0">
      <inkml:brushProperty name="width" value="0.05" units="cm"/>
      <inkml:brushProperty name="height" value="0.05" units="cm"/>
      <inkml:brushProperty name="color" value="#ED1C24"/>
      <inkml:brushProperty name="fitToCurve" value="1"/>
    </inkml:brush>
  </inkml:definitions>
  <inkml:trace contextRef="#ctx0" brushRef="#br0">443 1135 0,'0'-17'0,"0"1"16,17-1-1,0 0 1,-17 0-16,17 17 16,-17-17-16,-17 17 15,17-17-15,-17 17 16,0 0-16,0 0 0,-16 0 15,-1 0-15,0 17 16,0 0-16,-17 0 0,17 0 16,-17 0-16,18 16 0,-1 1 15,0 17-15,0-17 16,17 0-16,17 17 0,0-1 16,0-16-16,0 17 15,17-17-15,0 0 0,17 0 16,0-17-16,0 0 0,-1-1 15,18 1-15,-17-17 16,17 0-16,-17-17 0,0 17 16,-17-16-16</inkml:trace>
  <inkml:trace contextRef="#ctx0" brushRef="#br0" timeOffset="522">697 1423 0,'0'-17'0,"17"17"16,-17-17-16,17 17 16,-17-17-16,0 1 0,17-1 15,-17 0 1,-17 0-16,0 17 15,0-17-15,0 17 16,0 0-16,-16 17 16,16-17-16,0 17 0,0 0 15,0 0-15,17-1 0,-17 18 16,17-17-16,0 0 16,0 17-16,0-17 0,0 0 15,17 0-15,0 0 16,0-17-16,0 0 0,0 0 15,0 0-15,-1 0 0,1 0 16,0-17-16,0 0 16,0 0-16,-17 0 0,17-17 15,-17 17-15,0 0 16,0 0-16,0 0 0,0 1 16,0 32-1,17 1 1,-17 0-16,17 0 15,-17 17-15,17-17 0,0 0 16,0 0 0,0 0-16,0-17 15,0 0 1</inkml:trace>
  <inkml:trace contextRef="#ctx0" brushRef="#br0" timeOffset="742">968 1237 0,'0'-34'0,"0"0"16,0 0-16,0 17 0,0 1 16,0 49 15,0-16-31,0 17 0,17 0 16,0 0-16,-17 0 15,17 0-15,0 0 0,-17-1 16,17 1-16,0 0 0,-17-17 15,0 0-15,17 0 16,-17 0-16</inkml:trace>
  <inkml:trace contextRef="#ctx0" brushRef="#br0" timeOffset="1086">1053 1440 0,'0'-17'0,"0"0"15,17 17 16,0 0-31,0 0 16,0-17-16,17 17 16,-18 0-16,18 0 15,-17-17-15,17 17 0,0 0 16,-17 0-16,17-16 16,-17 16-16,0 0 0,0-17 15,-17 0 1,-17 0-1,0 0-15,0 0 16,0 17-16,0 0 16,0 0-16,0 0 0,0 17 15,17 17-15,-17-17 16,17 16-16,0-16 16,17 17-16,0 0 0,0-17 15,-17 17-15,17-17 16,0 0-16,17-17 0,-17 17 15</inkml:trace>
  <inkml:trace contextRef="#ctx0" brushRef="#br0" timeOffset="1697">1798 1339 0,'17'0'16,"-17"-17"-16,17 0 15,-17 0-15,0 0 16,0 0-16,-17 17 16,17-17-16,-17 17 0,17-17 15,-17 17-15,0 0 16,0 0-16,0 17 0,0-17 16,0 17-16,0 0 0,-16 0 15,16 0-15,0 0 16,17 0-16,-17 0 0,17-1 15,0 1 1,17-17-16,0 17 0,0-17 16,16 0-16,1 0 15,-17 0-15,17-17 0,0 17 16,-17-17-16,0 17 0,0-16 16,0-1-16,-17 0 15,0 0-15,0 0 16,-17 0-16,0 17 0,0 0 15,0 17 1,17 0-16,0 0 0,0 17 16,0-1-16,0 1 15,17 17-15,17-17 0,-17 17 16,0-17-16,0-1 16,0 1-16,-1 0 0,1 0 15,0 0-15,-17-17 0,-17 0 16,0 0-16,-16 0 15,16-17-15,-34 0 0,17-17 16,0 0-16,-17-17 0,17 17 16,18-17-16,-18 17 15,17-17-15,0 0 0,17 18 16,0-1-16,17 0 16,0 0-16,17 0 0,-1 0 15,1 17-15,0-17 0,0 0 16</inkml:trace>
  <inkml:trace contextRef="#ctx0" brushRef="#br0" timeOffset="2071">2069 1356 0,'0'-17'0,"0"0"0,0 0 15,0 0 1,0 0-16,-17 17 31,17 17-15,-17 0-16,17 0 0,0 0 15,0 16-15,0-16 16,0 17-16,0-17 0,17 0 16,-17 0-16,17 0 0,0 0 15,0 0-15,0-17 16,0 0-16,0 0 0,0 0 15,-1-17-15,1 0 16,-17 0-16,0 0 0,0-17 16,0 17-16,-17-17 0,1 18 15,-1-1-15,0 0 16,0 0-16,0 0 0,0 17 16,0 0-16,0 0 15,0 0-15,17 17 16</inkml:trace>
  <inkml:trace contextRef="#ctx0" brushRef="#br0" timeOffset="2400">2204 1288 0,'17'0'16,"-17"-17"-16,0 0 15,17 17-15,-17-17 16,17 17-16,0 0 0,0-17 15,0 17-15,0 0 16,17 17-16,-17 0 0,0 0 16,17 0-16,-18 0 15,-16 0-15,17 17 0,-17-18 16,0 1-16,0 0 0,-17 0 16,1 0-16,-1-17 15,0 0-15,0 0 0,0-17 16,0-17-1,17 17-15,0 1 0,17-18 16,0 0-16,0 0 0,0 0 16,16 17-16,-16 0 15,17 0-15,-17 0 0,0 17 16</inkml:trace>
  <inkml:trace contextRef="#ctx0" brushRef="#br0" timeOffset="2946">2628 1203 0,'17'0'16,"-17"-17"0,0 0-1,0 0-15,17 17 16,0 0 0,-17 17-1,0 0-15,16 0 16,-16 0-16,0 0 0,17 0 15,-17 0-15,0 0 16,0 0-16,17-17 16,0-17-1,-17 0 1,17 0-16,0 0 0,-17 0 16,17 0-16,-17-17 0,17 17 15,-17 0-15,0 0 16,0 34-1,0 0-15,0 17 16,0 0-16,17 17 16,-17 0-16,17-17 0,0 16 15,-17 1-15,17-17 16,0 0-16,0 0 0,0 0 16,-1-1-16,-16-16 15,0 0-15,0 0 0,-16-17 16,-1 0-16,-17 0 0,0 0 15,0-17-15,-17 0 16,0-16-16,18-1 0,-1 17 16,17-17-16,0 0 15,17 17-15,0 0 0,17 0 16,0 0-16,17 0 0,-1 17 16,1 0-16,0 0 15,0 0-15,-17 0 0,17 0 16</inkml:trace>
  <inkml:trace contextRef="#ctx0" brushRef="#br0" timeOffset="3407">3068 1220 0,'-17'-17'31,"17"0"-15,17 17-16,0 0 15,0-17-15,17 17 0,0-17 16,16 17-16,1-17 16,0 17-16,0-17 0,-17 17 15,0 0-15,-1-16 16,-16 16-16</inkml:trace>
  <inkml:trace contextRef="#ctx0" brushRef="#br0" timeOffset="3634">3305 1000 0,'17'0'16,"0"0"-16,0 0 16,0 0-16,0 17 15,0-17-15,0 17 16,16 0-16,-16 0 0,0 17 15,0-18-15,0 1 16,-17 17-16,0-17 0,0 0 16,-17 0-16,0 0 15,0 0-15</inkml:trace>
  <inkml:trace contextRef="#ctx0" brushRef="#br0" timeOffset="4656">3999 763 0,'-17'-17'16,"17"0"-16,0 0 15,0 34 1,17 0-1,-17 0-15,17 17 0,-17 0 16,17-1-16,0 18 0,0-17 16,0 17-16,-17-17 15,17 17-15,0-18 0,-17-16 16,17 17-16</inkml:trace>
  <inkml:trace contextRef="#ctx0" brushRef="#br0" timeOffset="5009">3796 949 0,'-17'-34'0,"-17"0"0,17 1 16,0 16-16,17-17 0,0 0 15,0 17-15,0-17 0,17 17 16,0 0-16,17 0 15,0 0-15,17 17 0,0 0 16,-1 0-16,18 17 16,-17 0-16,17 17 0,-17 0 15,-1 0-15,1 17 16,0-18-16,-34 18 0,0 0 16,-17 0-16,0-17 0,-17 17 15,-17-18-15,0 1 16,-17-17-16,17 17 0,-16-17 15,-1-17-15,0 17 16,17-17-16,0-17 0,17 0 16,0 0-16,1 0 0,16 0 15</inkml:trace>
  <inkml:trace contextRef="#ctx0" brushRef="#br0" timeOffset="5257">4541 898 0,'0'-17'0,"17"0"15,-17 1 1,17-1-16,0 17 31,0 17-31,-17-1 16,17 1-16,-17 0 0,17 17 15,-17-17-15,17 17 16,-17-17-16,0 0 0,17 17 16,-17-17-1</inkml:trace>
  <inkml:trace contextRef="#ctx0" brushRef="#br0" timeOffset="5418">4643 644 0,'-17'-17'0,"0"0"16,0 17-1</inkml:trace>
  <inkml:trace contextRef="#ctx0" brushRef="#br0" timeOffset="5994">4778 780 0,'0'-17'32,"0"0"-17,17 34 16,-17 0-31,17 0 0,0 0 16,-17 0-16,17 0 16,0 16-16,-17-16 0,17 0 15,-17 0-15,0 0 16,0 0-16,17-17 0,-17-17 31,0 0-15,0-17-16,0 17 0,0-16 15,0-1-15,0 0 16,0 0-16,17 17 0,-17-17 16,17 17-16,-17 0 0,17 17 15,0 0-15,-1 0 16,1 17-16,0 0 16,-17 17-16,17-17 15,-17 17-15,17-17 0,-17 17 16,0-17-16,17-1 0,-17 1 15,0 0-15,17-34 32,-17 0-32,0 1 0,17-1 15,0-17-15,-17 0 16,17 17-16,0-17 0,0 0 16,0 17-16,0 17 15,0-17-15,-1 17 0,1 0 16,0 17-16,0 0 15,0 0-15,-17 17 0,17-17 16,0 17-16,-17-17 0,17 17 16</inkml:trace>
  <inkml:trace contextRef="#ctx0" brushRef="#br0" timeOffset="6371">5456 729 0,'-17'0'0,"17"-17"0,0 0 16,0 0 15,17 17-31,0 0 16,-1 0-16,1 0 15,0 0-15,-17-17 0,17 17 16,0 0-16,-17-17 15,17 17-15,-17-17 16,-17 0 0,17 1-16,-17 16 0,17-17 15,-17 0-15,0 17 0,17-17 16,-17 17-16,1 0 16,16 17-16,-17 0 0,17 0 15,-17 16-15,17-16 16,0 17-16,0 0 0,0-17 15,17 17-15,0-17 0,-1 0 16,1 0-16,0 0 16,17-17-16</inkml:trace>
  <inkml:trace contextRef="#ctx0" brushRef="#br0" timeOffset="6755">5710 577 0,'0'-17'0,"0"0"0,0-17 15,0 17-15,0 0 16,17 17 0,-1 0-16,-16 17 15,0 0-15,17 0 16,-17 0-16,17 17 0,-17-17 16,17 16-16,-17-16 15,0 0-15,17 0 0,-17 0 16,0 0-16,17-17 15,-17-17 1,17 0-16,-17 0 16,17-17-16,-17 1 0,17-1 15,0 17-15,-17-17 16,17 0-16,0 17 0,0 17 16,0 0-1,0 0-15,-1 17 0,1 0 16,-17 0-16,17 0 0,-17 17 15,17-17-15,-17 0 16,17 16-16,-17-16 0,17 0 16</inkml:trace>
  <inkml:trace contextRef="#ctx0" brushRef="#br0" timeOffset="7090">6285 390 0,'17'-17'0,"0"0"16,-17 1 0,-17 16-16,17-17 15,-17 17-15,0 0 0,0 0 16,1 0-16,-1 0 16,0 0-16,0 17 0,0-17 15,0 16-15,17 1 16,0 0-16,17 0 15,-17 0-15,17 0 0,17 0 16,-17 0-16,16 0 16,1-17-16,-17 17 0,17 0 15,-17 0-15,0-17 0,-17 17 16,0 0 0,-17-17-16,0 17 0,-17-17 15,17 0-15,-17 16 0,17-16 16,1 0-16,-1-16 15,0-1-15</inkml:trace>
  <inkml:trace contextRef="#ctx0" brushRef="#br0" timeOffset="7308">6472 356 0,'17'0'15,"-1"0"1,-32 0 15,16 17-31,0 0 16,16 0-16,-16 0 15,17 0-15,-17 17 16,17-17-16,0 0 0,-17 0 16,17 0-16,0-17 15</inkml:trace>
  <inkml:trace contextRef="#ctx0" brushRef="#br0" timeOffset="7464">6556 221 0,'-17'-17'16,"0"-17"-16,17 17 0,-17 0 16,1 17-1,16 17 1,0 0-1,16 0-15</inkml:trace>
  <inkml:trace contextRef="#ctx0" brushRef="#br0" timeOffset="8322">6776 289 0,'17'0'16,"-17"17"31,0 0-47,0 0 15,0-1-15,0 18 0,0-17 16,17 0-16,-17 0 16,17 0-16,0 0 0,17-17 15,-17 17-15,0-17 0,0 0 16,17 0-16,-17 0 15,0-17-15,-17 0 0,16 0 16,-16 0-16,0-17 16,0 17-16,-16-16 0,-1-1 15,0 17-15,0-17 0,0 17 16,0 0-16,0 0 16,-17 17-16,17 0 0,0 0 15,0 17 1,17 0-16,0 0 0,0 0 15,0 0-15,17 0 16,-17 0-16,17-17 16,0 17-16,0-17 0,0 0 15,0 0 1,-17-17-16,17 17 0,0-17 16,0 0-16,-17 0 0,17 0 15,0 0-15,-1 0 16,1 0-16,0 0 0,0 0 15,0 17-15,0 0 0,0 17 16,0-17-16,0 17 16,-17 17-16,17-17 0,-17 0 15,17 0-15,-17 17 16,0-17-16,17-1 0,-17 1 16,17-34 30,-17 1-46,0-1 16,17 0-16,0-34 16,-1 34-16,-16 0 0,17 0 15,0 17-15,0 0 16,0 0-16,0 0 0,-17 17 16,17 0-16,0 0 15,0 0-15,0 0 0,0 17 16,0-17-16,0-1 0,17-16 15,-18 17-15,1-17 16,0 0-16,0 0 0,0-17 16,0 17-16,-17-16 15,17-1-15,-17-17 0,17 17 16,-17 0-16,0 0 16,0 0-16,0 0 0,0 0 15,-17 17-15,0 17 16</inkml:trace>
  <inkml:trace contextRef="#ctx0" brushRef="#br0" timeOffset="8952">7742 102 0,'17'-16'16,"-17"-1"-1,0 0 1,0 0-16,-17 17 0,0-17 15,0 0-15,0 17 16,0 0-16,0 0 0,-17 0 16,17 0-16,0 17 0,0 0 15,17 0-15,-17 0 16,17 16-16,0-16 0,17 17 16,0-17-16,-17 0 15,34 0-15,-17 0 0,17 0 16,-17 0-16,17-17 0,0 0 15,-18 0-15,18 0 16,-17 0-16,17 0 0,-17 0 16,-34 17 15,0-17-31,0 17 0,0-17 16,0 17-16,-16-17 15,16 0-15,0 0 0,0 0 16,-17 0-16</inkml:trace>
  <inkml:trace contextRef="#ctx0" brushRef="#br0" timeOffset="9192">7674 119 0,'0'-17'15,"0"34"17,-17-17-32,17 17 0,-17 17 15,0-17-15,17 17 0,-17 0 16,0 0-16,17 0 16,0-1-16,-17 1 0,17-17 15,0 17-15,0-17 0</inkml:trace>
  <inkml:trace contextRef="#ctx0" brushRef="#br0" timeOffset="12612">3525 1762 0,'0'-17'16,"17"17"-16,-17-17 16,-17 17-1,17-17 1,-17 17-16,0 0 0,0 0 16,0 17-16,-16 0 0,-1 0 15,17 0-15,-17 0 16,0 17-16,0-17 0,17 16 15,17 18-15,0-17 16,0 0-16,17 0 0,17 0 16,0 0-16,0-1 0,0-16 15,16 0-15,-16 0 16,0-17-16,0 0 0,0 0 16,-17-17-16,0 17 15,0-17-15,-17 0 0,0 1 16,0-1-16,0 0 15,-17 0-15,0 0 16,0 17-16</inkml:trace>
  <inkml:trace contextRef="#ctx0" brushRef="#br0" timeOffset="13422">4016 2016 0,'0'-17'0,"0"0"15,0 0 1,0 0-16,-17 17 16,17 17-1,0 0-15,0 0 16,17 0-16,-17 0 0,0 0 16,17 0-16</inkml:trace>
  <inkml:trace contextRef="#ctx0" brushRef="#br0" timeOffset="14231">4270 1711 0,'0'-17'15,"0"0"-15,0 0 16,17 17 0,-17 17-1,0 0 1,0 17-16,0-17 16,0 0-16,0 17 0,0 0 15,0-17-15,0 16 16,0-16-16,0 0 0,0 0 15,0 0-15,0 0 16,0-34 0,0 0-16,0 0 15,17 0-15,-17 0 16,0-16-16,17 16 0,-17-17 16,0 0-16,17-17 15,0 17-15,-17-17 0,17 18 16,0-1-16,-17 0 15,17 0-15,0 17 0,0 0 16,0 17-16,-1 0 0,1 0 16,0 17-16,0-17 0,0 34 15,0-17-15,0 17 16,-17 0-16,17 16 0,0-16 16,0 0-16,0 17 15,0-17-15,-17 0 0,17 0 16,-17-1-16,17-16 0,-17 0 15,0 0-15,0 0 16</inkml:trace>
  <inkml:trace contextRef="#ctx0" brushRef="#br0" timeOffset="14447">4457 1762 0,'-17'0'0,"0"0"15,0 0-15,0 0 16,34 0 0,0-17-1,0 17-15,16 0 0,-16-17 16,17 17-16,0-17 16,-17 17-16,17 0 0,-17-17 15,0 17-15,0 0 0,0 0 16</inkml:trace>
  <inkml:trace contextRef="#ctx0" brushRef="#br0" timeOffset="15017">5032 1762 0,'0'-17'16,"-17"0"-1,17 0-15,0 34 31,0 0-15,0 0-16,0 0 0,0 0 16,0 0-16,0 0 15,0 17-15,0-18 0</inkml:trace>
  <inkml:trace contextRef="#ctx0" brushRef="#br0" timeOffset="16030">5286 1474 0,'0'-17'15,"0"0"1,0 0-16,17 17 31,-17 17-31,0 0 16,0 0-16,17 0 0,-17 0 16,0 17-16,0 0 15,17-17-15,-17 16 0,0-16 16,0 17-16,0-17 0,0 0 15,0 0 1,0-34 0,0 0-1,0 0-15,0 0 16,17 0-16,-17-16 0,0-1 16,0 17-16,0-17 15,0 0-15,0 0 0,0 0 16,0 17-16,0-17 0,0 18 15,0-1 1,17 17-16,0 0 16,-17 17-16,17-1 15,-17 1-15,17 0 0,-17 17 16,0-17-16,17 0 0,-17 17 16,17-17-16,-17 0 15,17 0-15,-17 0 0,16 0 16,-16-34 15,17 17-31,-17-17 16,0 0-16,0-17 15,17 17-15,-17-17 0,0 0 16,17 0-16,-17 1 0,17 16 16,-17-17-16,17 17 15,0 0-15,0 17 16,0 0-16,0 34 15,0-17-15,-17 17 16,17-18-16,0 18 16,-17 0-16,17 0 0,-17 0 15,17 0-15,-17-17 0,16 0 16,-16 0-16</inkml:trace>
  <inkml:trace contextRef="#ctx0" brushRef="#br0" timeOffset="16517">6014 1508 0,'0'-17'15,"0"34"32,17 0-47,-17 0 0,17 17 16,-17-17-16,0 16 15,0 1-15,0-17 0</inkml:trace>
  <inkml:trace contextRef="#ctx0" brushRef="#br0" timeOffset="18798">6472 1051 0,'17'0'0,"-17"-17"0,16 0 16,-16 0-16,0 0 15,-16 17 1,-1 0-16,0 0 0,-17 17 16,17-17-16,-17 17 0,0 0 15,17 0-15,-17 0 16,17 0-16,0 16 0,1-16 16,-1 0-16,17 17 15,0 0-15,0-17 0,0 0 16,0 17-16,17-17 0,-1 17 15,1-17-15,0-1 16,0 1-16,17 0 0,0-17 16,-17 17-16,17-17 15,0 0-15,0 0 0,-1 0 16,1-17-16,-17 17 0,0-17 16,0 0-16</inkml:trace>
  <inkml:trace contextRef="#ctx0" brushRef="#br0" timeOffset="19013">6251 1271 0,'-16'0'16,"-1"0"-16,34-17 31,-1 17-31,1 0 16,0-17-16,0 17 15,17 0-15,0-17 0,-17 17 16,17 0-16,0-17 0,0 17 16,-1 0-16,-16 0 15,0 0-15</inkml:trace>
  <inkml:trace contextRef="#ctx0" brushRef="#br0" timeOffset="19555">6878 1237 0,'0'-17'15,"0"34"32,0 0-47,0 0 16,-17 0-16,17 0 0,0 17 16,-17-17-16,17 16 15</inkml:trace>
  <inkml:trace contextRef="#ctx0" brushRef="#br0" timeOffset="20364">7217 966 0,'0'-17'16,"17"0"-16,-17 0 0,0 0 15,0 0 1,0 0-16,0 34 31,-17 0-31,17 17 16,-17-17-16,17 17 0,0 0 15,0 0-15,0-17 16,0 17-16,0-1 0,0-16 16,0 0-16,0 0 0,17 0 15,-17-34 17,0 0-17,-17 0-15,17 0 0,0-16 16,0-1-16,0 0 0,0 0 15,0-17-15,0 17 16,0-17-16,17 18 0,-17-1 16,17 0-16,-17 17 15,17 0-15,-17 0 0,16 17 16,1 17-16,-17 0 16,17 17-16,0 0 15,0 0-15,0 16 0,17-16 16,-17 17-16,17-17 15,-17 17-15,17-17 0,-17-18 16,-1 18-16,1-17 16</inkml:trace>
  <inkml:trace contextRef="#ctx0" brushRef="#br0" timeOffset="20561">7149 1068 0,'0'-17'16,"17"0"-1,0 0-15,0 17 0,17-17 16,-1 17-16,1-17 16,0 0-16,0 17 0,0-17 15,0 17-15</inkml:trace>
  <inkml:trace contextRef="#ctx0" brushRef="#br0" timeOffset="20790">7589 881 0,'-17'0'16,"17"17"-1,17 0 1,0 0 0,-17 0-16,17 0 0,0 17 15,0 0-15,0-17 16,0 17-16,-17-17 0,17-1 16</inkml:trace>
  <inkml:trace contextRef="#ctx0" brushRef="#br0" timeOffset="21455">7555 712 0,'17'0'32,"0"0"-17,0 0 1</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4:18.774"/>
    </inkml:context>
    <inkml:brush xml:id="br0">
      <inkml:brushProperty name="width" value="0.05" units="cm"/>
      <inkml:brushProperty name="height" value="0.05" units="cm"/>
      <inkml:brushProperty name="color" value="#ED1C24"/>
      <inkml:brushProperty name="fitToCurve" value="1"/>
    </inkml:brush>
  </inkml:definitions>
  <inkml:trace contextRef="#ctx0" brushRef="#br0">931 1528 0,'0'-17'15,"0"1"-15,0-1 16,0 0-16,0 0 0,0 34 31,17 0-31,-17 0 16,17 16-16,-17 1 16,17 0-16,0 0 0,-17 17 15,17-17-15,-17 16 0,17-16 16,-17 0-16,0 0 15,0 0-15,17-17 0,-17 0 16</inkml:trace>
  <inkml:trace contextRef="#ctx0" brushRef="#br0" timeOffset="192">982 1613 0,'-17'-34'0,"0"0"16,0 0-16,0 1 0,0-1 15,17 17-15,0 0 0,17 0 16,0 17 0,0 0-16,34 0 0,-17 0 15,16 0-15,1 0 16,0 0-16,-17 0 0,17 0 16,-17 17-16</inkml:trace>
  <inkml:trace contextRef="#ctx0" brushRef="#br0" timeOffset="359">1151 1596 0,'-34'17'16,"17"0"-16,0-17 0,0 0 15,1 17-15,32-17 32,1 0-32,0-17 0,17 17 15,0-17-15,0 17 16,17-17-16,-17 17 0,-1-17 15</inkml:trace>
  <inkml:trace contextRef="#ctx0" brushRef="#br0" timeOffset="581">1490 1410 0,'0'-17'0,"-17"0"0,17 0 16,-17 17-16,17-17 15,-17 34 1,17 0-16,0 0 0,0 0 16,17 17-16,-17 0 15,17-1-15,-17 1 0,17 17 16,0-17-16,0 0 0,0 0 16,0 0-16,-1-1 15,1-16-15</inkml:trace>
  <inkml:trace contextRef="#ctx0" brushRef="#br0" timeOffset="845">1913 1596 0,'17'-17'0,"-17"0"16,17 0-16,-17 0 0,17 0 15,-17 1 1,0-1-1,0 34 17,0-1-32,0 1 15,0 0-15,0 0 16,0 0-16,0 0 16,0 0-16,0 0 0,0 0 15,0 0-15,17-17 16,-17 17-16</inkml:trace>
  <inkml:trace contextRef="#ctx0" brushRef="#br0" timeOffset="1037">1896 1308 0,'-17'-17'0,"0"0"0,0 0 15,0 1-15,17 32 47,17-16-47</inkml:trace>
  <inkml:trace contextRef="#ctx0" brushRef="#br0" timeOffset="1631">2252 1461 0,'17'-17'0,"0"0"16,-17 0-16,17 0 16,-17 0-1,0 0-15,-17 0 16,0 17-16,0 0 0,0 0 15,-17 17-15,17-17 16,-17 17-16,17 0 16,0 0-16,0 0 0,17 0 15,0 0-15,0 0 0,0 0 16,0-1-16,17-16 0,0 17 16,17-17-16,-17 17 15,17-17-15,-17 0 0,17-17 16,-17 17-16,0-17 15,0 17-15,-1-16 0,-16-1 16,17 17 0,-17 17 15,0-1-31,0 18 16,0 0-16,0 0 0,0 0 15,17 0-15,-17 17 0,17-18 16,-17 1-16,17 0 15,-17 0-15,0-17 0,-17 0 16,0 0-16,-17 0 16,18-17-16,-18 0 0,0-17 15,0 0-15,0 0 0,0 0 16,17-17-16,0 0 16,17 0-16,0 1 0,0 16 15,17-17-15,0 17 16,17-17-16,-17 17 0,17 0 15,0 17-15,0-17 0,-1 0 16,-16 0-16</inkml:trace>
  <inkml:trace contextRef="#ctx0" brushRef="#br0" timeOffset="1943">2404 1291 0,'0'-17'16,"-17"-16"-16,0 16 0,17 0 15,-17 0-15,17 0 16,0 0-16,0 34 16,17 0-16,-17 0 15,17 0-15,0 16 16,0-16-16,0 17 0,0 0 16,0 0-16,-17 0 0,17 0 15,-17 0-15,17-1 16,-17-16-16,0 0 0,0 0 15,0-34 17,0 0-32,-17 0 15,17 1-15,-17-1 16,17 0-16,-17 0 16</inkml:trace>
  <inkml:trace contextRef="#ctx0" brushRef="#br0" timeOffset="2141">2438 1410 0,'0'-17'16,"-17"17"-16,0 0 15,17-17 16,17 17-15,0 0-16</inkml:trace>
  <inkml:trace contextRef="#ctx0" brushRef="#br0" timeOffset="2706">2489 1393 0,'0'-17'31,"17"17"-15,-17-17-16,0 0 0,17 0 15,-17 0 1,17 17-16,-17-17 0,17 17 15,0 0-15,-1 0 16,1 0-16,17 17 0,-17 17 16,0-17-16,0 17 0,0-17 15,-17 17-15,17 0 16,0-17-16,-17 16 0,0-16 16,0 0-16,0 0 15</inkml:trace>
  <inkml:trace contextRef="#ctx0" brushRef="#br0" timeOffset="2963">2692 1173 0,'0'-34'0,"0"0"16,0 17-16,17 0 15,-17 0-15,17 34 16,-17 0-1,17 0-15,0 0 0,0 17 16,0 0-16,0 17 0,16-18 16,-16 1-16,0 0 15,17 0-15,-17 0 0,0 0 16,0-17-16,0 0 16,0 0-16,-17-1 0,17 1 15</inkml:trace>
  <inkml:trace contextRef="#ctx0" brushRef="#br0" timeOffset="3108">2760 1359 0,'-17'-17'15,"0"17"-15,17-17 0,-17 17 16,34-17 0,0 17-16,0 0 15,17-17-15,0 17 0,16-17 16,1 17-16,0-17 15</inkml:trace>
  <inkml:trace contextRef="#ctx0" brushRef="#br0" timeOffset="3587">3336 1037 0,'-17'0'16,"0"0"-16,0 0 0,0 0 15,17 17 1,0 0-16,17 17 16,0 0-16,0 0 0,0 0 15,-1 16-15,18 1 16,-17-17-16,17 17 0,-17 0 16,17-17-16,0-1 0,-17 1 15,0-17-15,0 0 16,0 0-16,-1-17 0,-32-17 31,-1-17-31,0 0 0,0 1 16,-17-18-16,17 0 15,-17 0-15,0 0 0,17 1 16,-17-18-16,17 34 0,1-17 16,-1 17-16,0 0 15,17 18-15,0-1 0,17 17 16,16 0-16,-16 0 0,17 0 15,17 0-15,-17 17 16,17-17-16,-17 33 0,-1-16 16,1 0-16,-17 17 15,-17-17-15,0 17 0,-17-17 16,-17 0-16,1 0 0,-1 0 16,-17 0-16,17 0 15,0-17-15,0 0 0</inkml:trace>
  <inkml:trace contextRef="#ctx0" brushRef="#br0" timeOffset="3940">3759 1122 0,'-17'0'15,"0"0"-15,0 0 16,17-17-16,17 17 15,0 0-15,0 17 16,0-17-16,17 17 16,0 0-16,-1 0 0,-16 0 15,17 0-15,-17 17 0,0-18 16,0 1-16,0 0 16,-17 0-1,-17-17-15,0-17 16,17 0-16,-17 0 15,17 1-15,-17-1 0,17-17 16,0 0-16,0 0 16,17 17-16,-17-17 0,17 0 15,-17 17-15,17 0 0,0 1 16,0 16-16,0 0 16</inkml:trace>
  <inkml:trace contextRef="#ctx0" brushRef="#br0" timeOffset="4123">4131 1037 0,'17'0'47,"0"0"-47,0 17 16,0 0-16,0 17 0,0-17 15,0 17-15,0-17 16,17 17-16,-34-17 0,17 16 15,0-16-15</inkml:trace>
  <inkml:trace contextRef="#ctx0" brushRef="#br0" timeOffset="4289">4064 783 0,'0'-17'15,"-17"0"-15,17 1 0,17 32 32,0-16-32,0 34 15,-1-17-15,1 0 0</inkml:trace>
  <inkml:trace contextRef="#ctx0" brushRef="#br0" timeOffset="4602">4368 936 0,'17'17'32,"-17"0"-17,17 0-15,0-1 0,0 18 16,0-17-16,17 17 16,-17 0-16,0-17 0,17 17 15,-17-17-15,0 0 0,0-17 16,-17 17-16,16-17 15,1-17-15,-17 0 16,17 0-16,-17 0 16,0-17-16,17 0 0,-17 0 15,17 0-15,-17-16 0,17 16 16,-17 0-16,0 17 16,0 0-16,0 0 0,0 34 31,0 0-31,0 0 0</inkml:trace>
  <inkml:trace contextRef="#ctx0" brushRef="#br0" timeOffset="5610">4758 953 0,'0'-17'16,"0"0"0,-17 17-16,-34 0 31,34 0-31,0 17 0,0 0 15,0 0-15,1 16 16,-1 1-16,0-17 0,17 17 16,0 0-16,0-17 0,0 17 15,17-17-15,16 0 16,-16 17-16,17-34 0,0 16 16,0 1-16,17-17 0,0 0 15,-18 0-15,18 0 16,-17-17-16,0 1 0,-17-1 15</inkml:trace>
  <inkml:trace contextRef="#ctx0" brushRef="#br0" timeOffset="6035">4995 936 0,'0'17'0,"0"0"31,17-17 16,-17 17-47,17-17 0,0 0 16,0 0-16,17 0 0,-17 0 16,-1 0-16,18-17 15,-17 17-15,0 0 0,17-17 16,-34 0-16,17 17 15,-17-17-15,0 0 0,0 0 16,0-17-16,-17 17 0,0 0 16,0 0-16,-17 0 15,0 0-15,1 0 0,-1 17 16,0 0-16,-17 17 16,17 0-16,17 0 0,-17 17 15,34 17-15,0-17 0,0 0 16,17 16-16,17-16 15,0 0-15,0 0 0,17 0 16,0-17-16,-1-17 0,1 0 16,0 0-16,-17 0 15,0-17-15</inkml:trace>
  <inkml:trace contextRef="#ctx0" brushRef="#br0" timeOffset="7061">3268 2257 0,'-17'-17'0,"17"0"0,0 0 16,0 0-16,0 0 16,17 17-16,-17-17 0,17 0 15,0 17-15,0 17 16,0-17-16,16 17 15,-16 17-15,17-17 0,0 17 16,0-1-16,0-16 0,0 17 16,0-17-16,-1 0 15,1 0-15,-17 0 0,17 0 16,-17-17-16,0 0 16,0-17-16,-17 0 0,0-17 15,0 17-15,0-17 0,0 0 16,-17-16-16,0 16 15,17 0-15,-17 0 0,0 0 16,17 17-16,0 0 16,-17 17-16,17 17 15,0 0-15,17 0 16,0 0-16,-17 0 16</inkml:trace>
  <inkml:trace contextRef="#ctx0" brushRef="#br0" timeOffset="7252">3894 2053 0,'17'-17'0,"0"0"16,-17-16-16,17 16 0,-17 0 15,0 0-15,0 0 0,0 34 32,17 17-32,-17 0 0,17-1 15,-17 18-15,17 0 16,-17 0-16,17-17 0,0 16 15,-17-16-15,0 0 16,17-17-16</inkml:trace>
  <inkml:trace contextRef="#ctx0" brushRef="#br0" timeOffset="7640">4318 2070 0,'17'-34'0,"-17"17"15,17 1-15,-17-1 16,0-17-16,0 17 0,0 0 16,-17 17-1,0 0-15,0 0 16,-17 17-16,17 0 0,-17 0 16,17 0-16,0 16 15,17-16-15,0 17 0,0-17 16,17 0-16,0 0 0,0 0 15,17 0-15,0 0 16,17 0-16,-18 0 0,18-17 16,-17 17-16,0 0 15,0-17-15,-17 17 0,0-17 16,-17 16-16,0 1 16,-17-17-16,0 17 15,0-17-15,-17 0 0,0 0 16,0 17-16,0-17 15,1 0-15,-1 0 0,0 0 16,17 0-16,-17 0 16,0 17-16</inkml:trace>
  <inkml:trace contextRef="#ctx0" brushRef="#br0" timeOffset="8477">5215 2781 0,'0'-16'0,"0"-1"15,-17-17-15,17 17 0,-17 0 16,17 0 0,0 34-1,17 0-15,-17 17 16,17 0-16,-17 16 16,0 1-16,17-17 0,-17 17 15,0 0-15,0-18 16,17 18-16,-17-34 0</inkml:trace>
  <inkml:trace contextRef="#ctx0" brushRef="#br0" timeOffset="8717">5198 2765 0,'-17'-51'0,"0"0"15,0 0-15,0 0 0,17 17 16,0 1-16,0-1 0,0 17 15,34 17-15,-17 0 16,34 0-16,-17 17 0,17 0 16,16 17-16,-16-1 15,17 1-15,0 0 0,-17 17 16,-1 0-16,-16 0 0,0-18 16,-17 18-16,0-17 15,-17 17-15,0-17 0,0-17 16</inkml:trace>
  <inkml:trace contextRef="#ctx0" brushRef="#br0" timeOffset="9065">5334 2866 0,'-34'-17'0,"0"0"0,17 0 16,0 17-16,0-17 15,17 0-15,0 1 0,17 16 16,17-17-16,-17 17 15,34-17-15,-17 17 0,33-17 16,-16 17-16,17-17 16,-17 17-16,-1-17 0,1 17 15,0 0-15,-17-17 0,-17 17 16,0-17-16,-17 0 16,0 0-16,-17 0 15,0 17-15,17-17 16,17 34-1,0 0 1,0 0-16,0 0 0,0 0 16,16 17-16,-16 0 15,17-17-15,-17 16 0,0 1 16,0-17-16,0 0 16,-17 0-16</inkml:trace>
  <inkml:trace contextRef="#ctx0" brushRef="#br0" timeOffset="9221">5808 2460 0,'-17'-17'0,"0"0"0,17 0 16,-17 17-16,34 17 31,-17 0-31</inkml:trace>
  <inkml:trace contextRef="#ctx0" brushRef="#br0" timeOffset="9559">5994 2561 0,'-17'0'16,"17"-17"-1,17 0 1,0 17-16,0 0 0,17 17 15,0 0-15,0-17 16,16 34-16,-16-17 0,17 0 16,-17 17-16,0-17 15,-17 0-15,-17 0 0,0 0 16,0 0-16,-17 0 0,-17-17 16,0 0-16,0 0 15,0-17-15,0 0 0,1 0 16,16 0-16,0 0 15,17-17-15,0 0 0,17 17 16,0-17-16,16 17 0,1 0 16,0 1-16,0-1 15,0 0-15,0 17 0,0 0 16,-17 0-16,16 0 16</inkml:trace>
  <inkml:trace contextRef="#ctx0" brushRef="#br0" timeOffset="9797">6434 2341 0,'0'-17'15,"-17"0"-15,17 0 0,-17 0 16,17 1-16,0-1 16,0 0-16,0 0 0,17 17 15,0 17-15,17 0 16,-17 16-16,17 1 15,17 0-15,-17 0 0,0 17 16,-1 0-16,-16-17 16,17 16-16,-17-16 0,-17 0 15,17 0-15,-17 0 0,0-17 16</inkml:trace>
  <inkml:trace contextRef="#ctx0" brushRef="#br0" timeOffset="10037">6773 2494 0,'0'-17'16,"17"17"0,0 0-16,0 0 15,0 0 1,0 17-16,0-17 0,16 17 15,-16-1-15,0 1 0,0 17 16,-17-17-16,17 0 16,-17 0-16,0 0 0,0 0 15</inkml:trace>
  <inkml:trace contextRef="#ctx0" brushRef="#br0" timeOffset="10194">6773 2273 0,'0'-16'16,"-17"-18"-16,0 17 0,17 0 15,-17 0-15,34 34 32,0 0-32</inkml:trace>
  <inkml:trace contextRef="#ctx0" brushRef="#br0" timeOffset="10770">7027 2392 0,'-17'0'0,"0"17"0,0-17 16,34 0 15,0 17-15,0-17-16,0 17 0,17-17 15,-17 17-15,0 0 0,0 0 16,0 0-16,-17-1 0,16 1 16,-32-34 15,16 1-15,-17-1-16,17 0 0,0 0 15,0 0-15,0 0 0,17 0 16,-17 0-16,16 17 15,1-17-15,0 17 16,0 0-16,0 17 16,0-17-16,0 17 0,0 0 15,17 0-15,0 0 0,0 0 16,-1 0-16,1-17 16,0 17-16,0-17 0,0 0 15,-17 0-15,17-17 0,-17 17 16,0-17-16,0 0 15,-17-17-15,0 17 0,0-17 16,0 0-16,0 17 16,-17-17-16,0 1 0,17 16 15,-17 0-15,0 17 16,0 17-16,17 0 16,0 16-16,0 1 0,0 0 15,17 0-15,0 17 16,17-17-16,-1 0 0,1-1 15,0-16-15,17 0 16,-17 0-16,0-17 0,0-17 16,-17 0-16</inkml:trace>
  <inkml:trace contextRef="#ctx0" brushRef="#br0" timeOffset="12004">0 1224 0,'34'-34'0,"-1"-17"16,-16 17-16,17 0 16,-17 17-16,0 0 0,0 17 15,0 0-15,-17 17 16,0 17-16,-17 0 0,17 17 16,-17 0-16,0 16 0,-17-16 15,17 17-15,0 17 16,17-18-16,0 1 0,0 0 15,17-1-15,17 1 0,17 0 16,17 0-16,16-1 16,-16 1-16,34 0 0,-18 0 15,1-18-15,-17 18 16,0-17-16,-18 0 0,-16-17 16,-17 16-16,-17-16 0,-17 0 15,-17 17-15,0-34 16,-16 17-16,-18 0 0,0-17 15,0 16-15,1-16 16,16 0-16,0-17 0,17 17 16,17-17-16,0 0 15,34 0 1,17 0-16,17 0 0,17 0 16,-1 0-16,1 0 15,17 0-15,0 0 0,16 17 16,-16 0-16,-1 0 0,1 17 15,-17 0-15,0 0 16,-1 16-16,-16 18 0,0 0 16,-17 0-16,0-1 15,-17 1-15,0 0 0,-17 0 16,0-1-16,0-16 0,-17 17 16,17-34-16,0 16 15,0-16-15,0 0 0,0 0 16,17-17-16,16 0 0,1 0 15,0-17-15,17 17 16,0-17-16,16 0 0,-16-17 16,17 17-16,-17-17 15,0 17-15,-1 0 0,-16-17 16,0 17-16,-17 0 16,0 0-16</inkml:trace>
  <inkml:trace contextRef="#ctx0" brushRef="#br0" timeOffset="13081">5943 394 0,'0'-17'0,"0"0"16,0 0-16,-17 17 0,17-34 16,0 17-1,-17 17-15,0 17 0,17 0 16,-16 17-16,-1 0 0,0 0 15,0 17-15,17-1 16,0 1-16,17 0 0,0 0 16,16 0-16,1 16 15,0-33-15,17 17 0,-17-17 16,17 0-16,-17-17 0,16 0 16,-16-17-16,-17 0 15,17-17-15</inkml:trace>
  <inkml:trace contextRef="#ctx0" brushRef="#br0" timeOffset="13728">6316 512 0,'-17'-17'16,"0"17"-16,0-16 16,0 16-16,0-17 0,17 34 31,17-1-16,0 1-15,17 17 0,-17-17 16,0 17-16,0-17 16,0 17-16,0-17 0,-1 0 15,-16 0-15,0 0 0,-16-34 32,-1 0-17,0-17-15,0 17 16,0-17-16,0 0 0,17 0 15,-17-16-15,0-1 0,0 0 16,17 17-16,0-17 16,0 0-16,0 18 0,0-1 15,17 17-15,0 0 0,17 17 16,0 0-16,-17 17 16,33 0-16,-16 17 0,0-1 15,0 1-15,0 17 16,0-17-16,-17 17 0,0-17 15,0 0-15,-17-1 0,0-16 16,0 0-16,0 0 16,-17 0-16,0-17 0,0 0 15,0 0-15,0-17 16,17 0-16,-17 0 0,17 0 16,-17-16-16,17-1 0,0-17 15,17 0-15,0 17 16,0-17-16,0 18 0,17-1 15,-17 17-15,16 17 16,-16 0-16,17 17 0,-17 0 16,17 0-16,-17 16 15,17 18-15,-17-17 0,17 17 16,-17-17-16,16 17 0,-33-18 16,17 1-16,0 0 15,-17 0-15,0-17 0,0 0 16,-17-17-16</inkml:trace>
  <inkml:trace contextRef="#ctx0" brushRef="#br0" timeOffset="14018">7044 106 0,'-17'-17'0,"17"0"0,0 0 16,17 0-16,0 0 16,0 0-16,17 17 15,0 0-15,-1 17 0,1 0 16,17 17-16,-17 0 16,17 17-16,-17-17 0,-1 16 15,1 18-15,-17-17 0,0 0 16,-17 0-16,-17-18 15,0 18-15,-17-17 0,1 0 16,-18 0-16,0-17 16,-17 0-16</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4:33.361"/>
    </inkml:context>
    <inkml:brush xml:id="br0">
      <inkml:brushProperty name="width" value="0.05" units="cm"/>
      <inkml:brushProperty name="height" value="0.05" units="cm"/>
      <inkml:brushProperty name="color" value="#ED1C24"/>
      <inkml:brushProperty name="fitToCurve" value="1"/>
    </inkml:brush>
  </inkml:definitions>
  <inkml:trace contextRef="#ctx0" brushRef="#br0">0 512 0,'17'-17'16,"0"0"-16,-1-17 0,-16 17 16,17 1-16,0-1 15,0 0-15,0 0 16,-17 34-16,0 0 15,-17 0-15,17-1 16,0 35-16,0-17 0,0 17 16,0 0-16,0 0 15,17-1-15,0 1 0,0-17 16,17 0-16,-17 0 0,17 0 16,0-17-16,-1-1 15,1-16-15,17 0 0</inkml:trace>
  <inkml:trace contextRef="#ctx0" brushRef="#br0" timeOffset="211">609 444 0,'-17'-33'16,"0"16"-16,0 0 16,1 0-16,-1 17 0,0 0 15,17 17-15,0 0 16,17 0-16,-17 16 15,33 1-15,-16 0 0,17 17 16,-17-17-16,17 0 16,0 16-16,-17-16 0,0 0 15,0-17-15,-17 17 0,0-17 16</inkml:trace>
  <inkml:trace contextRef="#ctx0" brushRef="#br0" timeOffset="535">440 444 0,'-17'-50'0,"17"-1"0,-17 0 15,17 17-15,0 0 0,17 0 16,0 17-16,17 1 16,-17 16-16,34 0 0,-1 0 15,1 0-15,0 33 16,17-16-16,-18 34 0,18-17 15,-17 34-15,0-17 0,-17 16 16,-17-16-16,0 0 16,-17 0-16,0-1 0,-17 1 15,0-17-15,-17-17 16,0 17-16,0-17 0,-17-17 16,17 0-16,1 0 0,-1 0 15,0-17-15,17 0 16,-17 0-16,17-17 15,17 17-15,-17-17 0,17 1 16</inkml:trace>
  <inkml:trace contextRef="#ctx0" brushRef="#br0" timeOffset="811">1033 89 0,'17'-17'16,"-1"-17"-16,-16 17 0,17 0 16,17 17-16,-17 0 15,17 17-15,0 0 0,0 0 16,17 17-16,-1 17 0,-16-1 16,17 1-16,-17 17 15,0 0-15,0-18 0,-17 18 16,-17-17-16,0 0 15,0-17-15,-34 0 0,17-1 16,-17-16-16,-17 0 0,0-17 16,-16 0-16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12.056"/>
    </inkml:context>
    <inkml:brush xml:id="br0">
      <inkml:brushProperty name="width" value="0.05" units="cm"/>
      <inkml:brushProperty name="height" value="0.05" units="cm"/>
      <inkml:brushProperty name="color" value="#ED1C24"/>
      <inkml:brushProperty name="fitToCurve" value="1"/>
    </inkml:brush>
  </inkml:definitions>
  <inkml:trace contextRef="#ctx0" brushRef="#br0">0 783 0,'0'-17'0,"0"0"0,0 0 16,0 0-16,0 0 0,0 0 16,0 0-1,0 0 1,0 34 15,0 0-15,0 0-16,0 0 0,0 0 15,0 17-15,17-17 0,-17 0 16,0-1-16,17 1 16,0 0-16,-17 0 0,17-17 15,0 0-15,0 0 16,-17-17-16,17 0 15,0 0-15,-17 1 0,16-18 16,1 0-16,-17 17 16,17-17-16,-17 17 0,17 0 15,-17 0-15,0 0 0,0 34 32,17 0-32,-17 0 0,0 17 15,0 0-15,17 17 16,-17-18-16,17 18 0,-17 0 15,0 0-15,17-17 0,-17 17 16,0-18-16,-17-16 16,0 17-16,0-17 0,0 0 15,-17-17-15,17 0 16,-16 0-16,16-17 0,-17 0 16,17 0-16,0 0 0,0-17 15,17 1-15,0-1 16,0 0-16,17 0 0,0 0 15,0 17-15,0-17 0,0 17 16,17 0-16,-18 17 16,18-16-16,-17-1 0,0 17 15</inkml:trace>
  <inkml:trace contextRef="#ctx0" brushRef="#br0" timeOffset="287">779 224 0,'0'-17'15,"0"34"16,0 0-31,0 0 16,0 17-16,-17-1 0,17 1 16,0 0-16,0 0 15,0 17-15,-17-17 0,17 0 16,0-18-16,-17 18 16,17-17-16</inkml:trace>
  <inkml:trace contextRef="#ctx0" brushRef="#br0" timeOffset="617">728 190 0,'-17'-34'0,"17"17"16,-17 0-16,17 0 16,-17 17-16,0 0 15,1 0-15,16 17 0,-17 0 16,0-17-16,0 17 15,0 0-15,17 0 0,-17 0 16,0 0 0,34-34-1,-17 0 1,17 0-16,0 0 16,0 0-16,0-17 0,16 17 15,-16-17-15,0 18 0,0-1 16,0 0-16,0 17 15,0 0-15,0 17 0,0 0 16,17 16-16,-17 1 16,0 0-16,0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13.436"/>
    </inkml:context>
    <inkml:brush xml:id="br0">
      <inkml:brushProperty name="width" value="0.05" units="cm"/>
      <inkml:brushProperty name="height" value="0.05" units="cm"/>
      <inkml:brushProperty name="color" value="#ED1C24"/>
      <inkml:brushProperty name="fitToCurve" value="1"/>
    </inkml:brush>
  </inkml:definitions>
  <inkml:trace contextRef="#ctx0" brushRef="#br0">0 304 0,'17'-17'0,"-17"34"63,0 0-63,17 0 15,-17 17-15,17-17 0,-17 17 16,17 0-16,-17 0 15,16-1-15,1 1 0,-17 0 16,17-17-16,0 17 16,-17-17-16,17 0 0,-17 0 15,17-17-15,-17-17 16,17 17-16,-17-17 16,17-17-16,-17 0 0,17-17 15,0 1-15,-17-1 16,17 0-16,-17-17 0,17 17 15,-17 18-15,0-1 0,0 0 16,0 17-16,17 17 16,-17 17-16,0 0 15,0 17-15</inkml:trace>
  <inkml:trace contextRef="#ctx0" brushRef="#br0" timeOffset="659">592 423 0,'0'-17'31,"0"0"-31,0 0 16,-16 0-1,16 0-15,-17 17 16,0 0-16,0 0 15,0 0-15,17 17 16,-17 0-16,0 0 0,0 0 16,17 0-16,-17 17 0,17-17 15,0 0-15,0 0 16,0-1-16,0 1 0,0 0 16,17-17-16,0 0 15,0 0 1,0 0-16,-17-17 0,17 17 15,-17-17-15,17 1 16,-17-1-16,0 0 16,17 17-1,-17 17 1,0 0-16,0-1 16,17 1-1,-1 0-15,1-17 16,0 0-16,-17-17 15,34 17-15,-17-17 16,0 1-16,0-1 0,17-17 16,-17 17-16,0-17 15,0-17-15,0 17 0,0-17 16,-17 1-16,0-1 16,0 0-16,0 17 0,0 0 15,0 0-15,-17 18 0,0 32 31,17 1-31,0 17 0,0 0 16,0 17-16,0-17 16,0 17-16,17-1 0,-17 1 15,17-17-15,-1 17 0,-16-34 16,17 17-16,-17-17 16,17 0-16,0-17 0</inkml:trace>
  <inkml:trace contextRef="#ctx0" brushRef="#br0" timeOffset="1008">1084 287 0,'0'-17'0,"0"1"15,-17 16 17,17 16-17,-17 1 1,17 0-16,0 0 0,0 0 15,0 0-15,17 0 16,-17 17-16,17-17 0,-1 0 16,-16 0-16,17 0 0,0-17 15,0 0 1,0 0-16,-17-17 16,17 0-16,0-17 15,-17 0-15,17 17 0,-17-17 16,17 0-16,-17 1 0,0-1 15,0 0-15,0 17 16,0 0-16,-17 17 0,17 17 16,0 0-1,0 0-15,0 0 0,0 0 16</inkml:trace>
  <inkml:trace contextRef="#ctx0" brushRef="#br0" timeOffset="1415">1405 254 0,'-17'0'16,"17"16"15,17-16 16,0 0-47,0-16 16,0 16-1,0-17-15,-17 0 0,17 0 16,-17 0-16,17 0 16,-17 0-16,0 0 0,0 0 15,0 0-15,-17 0 0,0 17 16,0 0-1,0 0-15,17 17 0,-17 0 16,17 0-16,-17 17 0,17 0 16,0 0-16,0-1 15,0 1-15,17 0 0,0 0 16,0-17-16,17 0 16,0-17-16,0 0 0,0 0 15</inkml:trace>
  <inkml:trace contextRef="#ctx0" brushRef="#br0" timeOffset="3059">660 914 0,'-17'-17'0,"17"0"15,0 0-15,0 34 32,0 17-17,0-17 1,-17 17-16,17 0 0,0-1 16,0 1-16,0 17 0,0-17 15,0 0-15,0 0 16,0 0-16</inkml:trace>
  <inkml:trace contextRef="#ctx0" brushRef="#br0" timeOffset="3408">525 1253 0,'-17'0'0,"0"0"15,0 0 1,17 17 15,17-17-31,0 0 16,-17 16-16,17-16 15,0 17-15,0-17 0,0 0 16,16 0-16,-16 0 0,0 0 16,0 0-16,0-17 15,17 17-15,-17-16 0,0-1 16,17 0-16,-17 0 0,0 0 15,0 17-15,-1-17 16,1 0-16,-34 34 31,1 0-31,-1 17 16,-17-17-16,0 16 0,0-16 16,0 17-16</inkml:trace>
  <inkml:trace contextRef="#ctx0" brushRef="#br0" timeOffset="4260">186 1930 0,'0'-17'16,"-17"0"-16,17 0 0,-17 17 15,0-17-15,0 17 16,0 0 0,17 17-16,-17 0 0,17 0 15,0 0-15,0 17 16,-16 0-16,16 0 0,0-1 15,0 1-15,0 0 16,0 0-16,0-17 0,0 17 16,0-17-16,0 0 15,0-34 1,16 17-16,-16-17 0,0-17 16,17 0-16,-17 0 0,17 0 15,-17-16-15,17-1 16,-17 17-16,17-17 0,-17 17 15,17 0-15,-17 0 16,0 18-16,17-1 0,0 17 16,-17 17-16,17-1 15,-17 1-15,17 0 16,0 17-16,-17-17 0,17 17 16,-17 0-16,17 0 15,0 0-15,-17-17 0,0-1 16,17 18-16,-17-17 15,0 0-15,0-34 16,0 0 0,0 0-16,16-16 15,-16-1-15,17-17 0,-17 17 16,17-17-16,0 0 0,0 18 16,-17-1-16,17 17 15,0 0-15,0 17 0,0 0 16,0 17-16,0 0 15,-17 17-15,0-1 0,17 1 16,-17 0-16,0 17 0,0-17 16,0 0-16,0 0 15,0-18-15,0 18 0,0-17 16</inkml:trace>
  <inkml:trace contextRef="#ctx0" brushRef="#br0" timeOffset="4633">694 1981 0,'17'0'78,"0"0"-78,0-17 15,0 17-15,17-17 0,-17 17 16,0-17-16,-1 0 16,1 0-16,-17 0 0,0 0 15,0 0-15,0 0 16,0 0-16,-17 17 0,1-17 16,-1 17-16,0 0 0,0 17 15,0 0-15,0 0 16,0 0-16,0 0 0,0 17 15,17 0-15,-17-17 16,17 17-16,0-17 0,0 16 16,17-16-16,0 0 0,0 0 15,0-17-15,0 0 16</inkml:trace>
  <inkml:trace contextRef="#ctx0" brushRef="#br0" timeOffset="5387">1185 1794 0,'17'-16'0,"0"-1"16,-17 0-1,0 0-15,0 0 16,0 0-16,-17 17 0,17-17 16,-17 0-16,0 17 15,0 0-15,0 0 0,0 17 16,0-17-16,1 17 15,-1 0-15,0 17 0,0-17 16,0 16-16,0-16 0,0 17 16,17 0-16,-17-17 15,17 0-15,0 0 0,0 0 16,17 0-16,0 0 16,0-17-1,0-17-15,0 0 0,0 0 16,0 0-16,-1 0 15,1 0-15,0-17 0,0 17 16,0 0-16,-17 0 16,0 1-16,17 16 0,-17 16 31,0 1-31,-17 0 16,17 0-16,0 0 0,0 0 15,0 17-15,0-17 0,0 0 16,0 0-1,17-17-15,0 0 16,0 0-16,0-17 16,17 0-16,-17 0 0,17-17 15,-17 0-15,16 0 0,-16 1 16,0-1-16,0-17 16,0 17-16,-17 0 0,17 17 15,-17-17-15,0 17 0,-17 17 16,0 0-1,0 0-15,0 17 0,0 0 16,0 0-16,1 0 16,-1 0-16,17 17 0,0-17 15,0 0-15,17 0 16,-1 0-16,1 0 0,17-17 16,-17 17-16,17-1 0,0 1 15,-17-17-15,17 17 16,-17 0-16,-17 0 15,0 0-15,0 0 0,-17 0 16,0-17-16,0 17 16,-17 0-16,0-17 0,0 17 15,17-17-15,-17 0 16,18-17-16</inkml:trace>
  <inkml:trace contextRef="#ctx0" brushRef="#br0" timeOffset="5778">1642 1591 0,'17'0'16,"-17"-17"-16,0 34 47,17 0-47,-17 0 15,0 0-15,0 0 16,0 17-16,17-17 0,-17 17 16,0-17-16,0 0 15,17 16-15,-17-16 0,17 0 16,0-17 0,0 0-16,0-17 15,-17 0-15,17 0 0,0 1 16,0-18-16,0 0 15,-17 0-15,16 0 0,-16 0 16,0 0-16,0 0 0,0 18 16,0-1-16,-16 0 15,-1 17-15,17 17 32,-17-17-32</inkml:trace>
  <inkml:trace contextRef="#ctx0" brushRef="#br0" timeOffset="6114">1947 1490 0,'0'-17'15,"0"0"17,0 34-17,0 0 1,17 0-16,-17 0 0,0-1 15,0 1-15,17 17 0,-17-17 16,0 17-16,0-17 16,0 0-16,0 0 0,0 0 15,0-34 1,0 0 0,0 0-16,0 0 0,0 0 15,0-17-15,17-17 16,0 18-16,0-1 0,0 0 15,0 0-15,0 17 16,0 0-16,-1 0 0,1 17 16,0 17-16</inkml:trace>
  <inkml:trace contextRef="#ctx0" brushRef="#br0" timeOffset="6509">2269 1490 0,'-17'17'16,"0"-17"15,17 17-31,17-1 32,0-16-17,0 0-15,0 0 16,0-16-16,0-1 15,0 0 1,-1 0-16,-16 0 0,0-17 16,0 17-16,0-17 15,-16 17-15,16 0 0,-17 0 16,0 0-16,0 17 0,-17 0 16,17 0-16,0 17 15,0 0-15,0 17 0,0 0 16,17 0-16,-17 17 15,17-17-15,0-1 0,17 1 16,0 0-16,0-17 0,0 17 16,0-34-16,0 17 15,17-17-15,-17 0 0,17-17 16</inkml:trace>
  <inkml:trace contextRef="#ctx0" brushRef="#br0" timeOffset="6840">2658 1320 0,'0'-34'16,"17"34"-16,-17-16 16,0-1-16,0 0 15,-17 17-15,17-17 0,-17 17 16,0 0 0,1 0-16,-1 17 15,0-17-15,0 17 16,0 0-16,0-1 0,17 1 15,-17 0-15,17 0 0,0 0 16,17 0-16,-17 0 16,34 0-16,-17 0 0,17-17 15,-1 17-15,1 0 16,-17-17-16,17 17 0,-17-17 16,0 17-16,0-17 0,-34 17 15,0-17 1,0 17-16,-17-17 0,0 0 15,0 16-15,1-16 0,-1 0 16</inkml:trace>
  <inkml:trace contextRef="#ctx0" brushRef="#br0" timeOffset="7098">2658 1236 0,'17'0'16,"-34"17"-1,17 0 1,-17-1-16,0 1 0,1 17 16,-18 0-16,17 0 15,0 0-15,-17 0 0,17 17 16,0-1-16,0-16 0,0 17 16,0-17-16,0 0 15,17 0-15,0-1 0,0-16 16,0 0-16,17-17 31,0-17-31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24.065"/>
    </inkml:context>
    <inkml:brush xml:id="br0">
      <inkml:brushProperty name="width" value="0.05" units="cm"/>
      <inkml:brushProperty name="height" value="0.05" units="cm"/>
      <inkml:brushProperty name="color" value="#ED1C24"/>
      <inkml:brushProperty name="fitToCurve" value="1"/>
    </inkml:brush>
  </inkml:definitions>
  <inkml:trace contextRef="#ctx0" brushRef="#br0">135 338 0,'-17'-17'16,"0"0"0,17 0-1,-16 17-15,-1 17 32,0 0-32,17 0 15,-17 17-15,0 0 0,17 0 16,-17 17-16,17-1 15,0 1-15,0 0 0,0-17 16,17 17-16,-17-17 0,17-1 16,0-16-16,0 0 15,16-17-15,1 0 0</inkml:trace>
  <inkml:trace contextRef="#ctx0" brushRef="#br0" timeOffset="342">457 372 0,'-17'-17'16,"0"0"-16,0 17 15,17-17-15,-17 17 16,0 0-16,0 0 16,1 0-16,-1 0 15,0 17-15,0 0 16,0-17-16,17 17 15,-17 0-15,17 0 16,0 0-16,0 0 0,0 0 16,17 0-16,-17 0 0,17 0 15,0 0-15,17-1 16,-18 1-16,1-17 0,0 17 16,-17 0-16,17 0 0,-17 0 15,-17 0 1,0-17-16,-16 17 0,16-17 15,-17 17-15,0-17 16,17 0-16,0 0 0</inkml:trace>
  <inkml:trace contextRef="#ctx0" brushRef="#br0" timeOffset="774">593 372 0,'16'0'0,"-16"-17"16,0 34 15,0 0-15,0 0-16,0 0 0,0 17 16,0-17-16,0 17 15,0-1-15,0-16 0,-16 17 16,16-17-16,0 0 15,-17 0-15,17 0 0,-17-17 16,17-17-16,0 0 16,0 0-16,0 0 15,0-17-15,0 1 0,17-1 16,-17-17-16,17 17 16,-17 0-16,16 0 0,1 0 15,-17 1-15,17 16 16,0 17-16,0 0 15,0 0-15,-17 17 0,17 16 16,0-16-16,0 17 16,0 0-16,0 0 0,0 17 15,0-17-15,-17-17 0,17 16 16,-17 1-16,0-17 16</inkml:trace>
  <inkml:trace contextRef="#ctx0" brushRef="#br0" timeOffset="924">609 457 0,'-16'-17'0,"-1"0"0,17 0 15,17 0 1,-1 17-16,1 0 16,17 0-16,-17 0 0,34 0 15,-17 0-15,17-17 16</inkml:trace>
  <inkml:trace contextRef="#ctx0" brushRef="#br0" timeOffset="1152">931 220 0,'-17'-17'0,"0"0"0,17 0 16,-17 0-16,17 0 0,-17 0 15,34 34 1,0 0-1,0 0-15,0 17 16,0 0-16,0 0 0,17-1 16,-17 1-16,0 17 0,17-17 15,-17 0-15,-17 0 16,0 0-16,0-1 0,-17-16 16,0 0-16</inkml:trace>
  <inkml:trace contextRef="#ctx0" brushRef="#br0" timeOffset="2374">863 186 0,'0'-17'0,"-16"17"15,32-17 1,1 17 0,0-17-1,0 17-15,0 0 0,0 0 16,17-17-16,0 17 0,0 0 16,0 0-16,-1 0 15,1 0-15,-17 0 0,17 17 16,-17-17-16,0 17 15,-17 0-15,-17 0 16,0 0-16,-17-17 0,0 17 16,1 0-16,-1 0 15,0-17-15,17 0 0</inkml:trace>
  <inkml:trace contextRef="#ctx0" brushRef="#br0" timeOffset="2638">1338 50 0,'0'-17'0,"17"17"16,-17-16-16,16 16 0,1 0 15,0-17-15,0 17 16,17 0-16,0 0 0,0 17 15,0-1-15,0 1 0,-1 17 16,1 0-16,-17 0 16,-17 17-16,0-17 0,-17 16 15,-17 1-15,1 0 16,-18 0-16,-17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28.140"/>
    </inkml:context>
    <inkml:brush xml:id="br0">
      <inkml:brushProperty name="width" value="0.05" units="cm"/>
      <inkml:brushProperty name="height" value="0.05" units="cm"/>
      <inkml:brushProperty name="color" value="#ED1C24"/>
      <inkml:brushProperty name="fitToCurve" value="1"/>
    </inkml:brush>
  </inkml:definitions>
  <inkml:trace contextRef="#ctx0" brushRef="#br0">0 863 0,'17'0'0,"-17"-17"0,17 17 16,0 0-16,-17-17 15,0 0 1,17 17-16,-17-17 16,0 0-1,0 0-15,17 0 0,-17 0 16,17 0-16,0-16 0,17-1 15,-17-17-15,17 17 16,-1-17-16,1 0 0,0-16 16,17 16-16,-17-17 15,0 17-15,17 1 0,-18-1 16,1 17-16,-17 0 0,0 17 16,0 0-16,-17 0 15,17 17-15,-34 17 31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28.665"/>
    </inkml:context>
    <inkml:brush xml:id="br0">
      <inkml:brushProperty name="width" value="0.05" units="cm"/>
      <inkml:brushProperty name="height" value="0.05" units="cm"/>
      <inkml:brushProperty name="color" value="#ED1C24"/>
      <inkml:brushProperty name="fitToCurve" value="1"/>
    </inkml:brush>
  </inkml:definitions>
  <inkml:trace contextRef="#ctx0" brushRef="#br0">813 525 0,'0'-17'16,"0"0"-16,0 0 15,0 0 1,0 0-16,-17 17 0,17-17 16,-16 0-16,-1 17 0,0-17 15,-17 17-15,17 0 16,-17 0-16,0 0 0,17 0 16,-17 17-16,17-17 0,-16 17 15,16 0-15,17 0 16,-17 0-16,17 0 0,0 0 15,17 17-15,0-17 16,-1 16-16,18-16 0,0 17 16,17-17-16,-17 17 0,0-17 15,0 0-15,-1 0 16,-16 0-16,-17 0 0,0 0 16,-17 0-16,1-17 0,-35 0 15,17 16-15,-17-16 16,17 0-16,-17 0 0,1 0 15,16 0-15,17 0 16,0-16-16,0 16 0,17-17 16</inkml:trace>
  <inkml:trace contextRef="#ctx0" brushRef="#br0" timeOffset="431">915 643 0,'17'-17'0,"0"0"0,0 17 15,0-17 1,0 17 0,-17 17-1,-17 0 1,17 0-16,0 0 0,-17 17 16,17-17-16,-17 0 15,17 17-15,0-17 0,-17 0 16,17 0-1,0-34 17,0 0-32,17 0 15,0 0-15,-17-17 0,17 0 16,0 0-16,0 0 16,0 0-16,-17-16 0,16 16 15,1 0-15,0 0 0,-17 17 16,17 0-16,-17 34 15,0 0 1,0 0-16,0 17 16,0 0-16,0 17 0,17-18 15,-17 1-15,0 17 0,17-17 16,-17 0-16,0-17 16,0 0-16,0 0 0</inkml:trace>
  <inkml:trace contextRef="#ctx0" brushRef="#br0" timeOffset="580">1017 677 0,'-17'-17'0,"17"0"15,0 0 1,0 0-16,17 17 16,0-17-16,-1 17 0,1 0 15,17-17-15,-17 17 16,17 0-16</inkml:trace>
  <inkml:trace contextRef="#ctx0" brushRef="#br0" timeOffset="1036">1406 559 0,'0'-17'16,"0"0"-16,0 0 16,0 0 15,0 34-31,0 0 15,-17 0 1,17 16-16,0-16 0,0 17 16,0 0-16,0-17 15,0 17-15,-17-17 0,17 0 16,0 0-16,0 0 0,0-34 47,0 0-47,0 0 15,0 0-15,0 0 16,0-17-16,17 17 0,-17-17 16,17 17-16,0-16 15,0-1-15,0 0 0,0 0 16,17 17-16,-17-17 0,0 17 16,-1 17-16,1 0 15,0 0-15,0 17 16,-17 0-1,0 0-15,0 17 0,0-17 16,-17 0-16,0 0 0,-16 0 16,16-17-16,-17 17 15,0-17-15,17 0 0,-17 0 16,17 0-16</inkml:trace>
  <inkml:trace contextRef="#ctx0" brushRef="#br0" timeOffset="1265">1846 305 0,'17'-17'0,"0"34"32,-17-1-32,0 1 15,0 0-15,0 17 0,0 0 16,0 17-16,0-17 15,0 17-15,-17-18 0,0 1 16,0 0-16,0 0 16,-33-17-16,16 0 0,-17 0 15</inkml:trace>
  <inkml:trace contextRef="#ctx0" brushRef="#br0" timeOffset="1691">102 51 0,'17'-17'0,"-17"0"16,17 17-16,0-17 15,0 17-15,-34 17 16,0 17-1,0-1-15,0 1 16,0 0-16,-17 34 0,17-17 16,1 16-16,-1-16 15,17 17-15,0-17 0,17 16 16,-1-33-16,1 17 16,17-17-16,-17 0 0,34-17 15,-17-17-15</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35.677"/>
    </inkml:context>
    <inkml:brush xml:id="br0">
      <inkml:brushProperty name="width" value="0.05" units="cm"/>
      <inkml:brushProperty name="height" value="0.05" units="cm"/>
      <inkml:brushProperty name="color" value="#ED1C24"/>
      <inkml:brushProperty name="fitToCurve" value="1"/>
    </inkml:brush>
  </inkml:definitions>
  <inkml:trace contextRef="#ctx0" brushRef="#br0">17 0 0,'-17'0'16,"34"0"15,0 0-31,0 0 16,17 0-16,0 0 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10T06:33:36.329"/>
    </inkml:context>
    <inkml:brush xml:id="br0">
      <inkml:brushProperty name="width" value="0.05" units="cm"/>
      <inkml:brushProperty name="height" value="0.05" units="cm"/>
      <inkml:brushProperty name="color" value="#ED1C24"/>
      <inkml:brushProperty name="fitToCurve" value="1"/>
    </inkml:brush>
  </inkml:definitions>
  <inkml:trace contextRef="#ctx0" brushRef="#br0">0 17 0,'17'0'16,"0"0"-16,16 0 15,1 0-15,0 0 16,17-17-16,0 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1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8.tiff"/><Relationship Id="rId5" Type="http://schemas.openxmlformats.org/officeDocument/2006/relationships/image" Target="../media/image47.tiff"/><Relationship Id="rId10" Type="http://schemas.openxmlformats.org/officeDocument/2006/relationships/image" Target="../media/image2.png"/><Relationship Id="rId4" Type="http://schemas.openxmlformats.org/officeDocument/2006/relationships/image" Target="../media/image46.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1.jpg"/><Relationship Id="rId7" Type="http://schemas.openxmlformats.org/officeDocument/2006/relationships/image" Target="../media/image5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3.png"/><Relationship Id="rId21" Type="http://schemas.openxmlformats.org/officeDocument/2006/relationships/image" Target="../media/image14.png"/><Relationship Id="rId34" Type="http://schemas.openxmlformats.org/officeDocument/2006/relationships/customXml" Target="../ink/ink17.xml"/><Relationship Id="rId42" Type="http://schemas.openxmlformats.org/officeDocument/2006/relationships/customXml" Target="../ink/ink21.xml"/><Relationship Id="rId7" Type="http://schemas.openxmlformats.org/officeDocument/2006/relationships/image" Target="../media/image7.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8.png"/><Relationship Id="rId41"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9.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2.png"/><Relationship Id="rId40" Type="http://schemas.openxmlformats.org/officeDocument/2006/relationships/customXml" Target="../ink/ink20.xml"/><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3.png"/><Relationship Id="rId31" Type="http://schemas.openxmlformats.org/officeDocument/2006/relationships/image" Target="../media/image19.png"/><Relationship Id="rId4" Type="http://schemas.openxmlformats.org/officeDocument/2006/relationships/customXml" Target="../ink/ink2.xml"/><Relationship Id="rId9" Type="http://schemas.openxmlformats.org/officeDocument/2006/relationships/image" Target="../media/image8.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7.png"/><Relationship Id="rId30" Type="http://schemas.openxmlformats.org/officeDocument/2006/relationships/customXml" Target="../ink/ink15.xml"/><Relationship Id="rId35" Type="http://schemas.openxmlformats.org/officeDocument/2006/relationships/image" Target="../media/image21.png"/><Relationship Id="rId43" Type="http://schemas.openxmlformats.org/officeDocument/2006/relationships/image" Target="../media/image25.png"/><Relationship Id="rId8" Type="http://schemas.openxmlformats.org/officeDocument/2006/relationships/customXml" Target="../ink/ink4.xml"/><Relationship Id="rId3" Type="http://schemas.openxmlformats.org/officeDocument/2006/relationships/image" Target="../media/image5.png"/><Relationship Id="rId12" Type="http://schemas.openxmlformats.org/officeDocument/2006/relationships/customXml" Target="../ink/ink6.xml"/><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openxmlformats.org/officeDocument/2006/relationships/customXml" Target="../ink/ink19.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26</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260+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26000+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1077218"/>
          </a:xfrm>
          <a:prstGeom prst="rect">
            <a:avLst/>
          </a:prstGeom>
          <a:noFill/>
        </p:spPr>
        <p:txBody>
          <a:bodyPr wrap="square" rtlCol="0">
            <a:spAutoFit/>
          </a:bodyPr>
          <a:lstStyle/>
          <a:p>
            <a:pPr marL="742950" lvl="1" indent="-285750">
              <a:buFont typeface="Arial" panose="020B0604020202020204" pitchFamily="34" charset="0"/>
              <a:buChar char="•"/>
            </a:pPr>
            <a:r>
              <a:rPr lang="it-IT" sz="1600" dirty="0">
                <a:solidFill>
                  <a:srgbClr val="242424"/>
                </a:solidFill>
              </a:rPr>
              <a:t>Deploy to SAP Fiori Launchpad</a:t>
            </a:r>
          </a:p>
          <a:p>
            <a:pPr marL="742950" lvl="1" indent="-285750">
              <a:buFont typeface="Arial" panose="020B0604020202020204" pitchFamily="34" charset="0"/>
              <a:buChar char="•"/>
            </a:pPr>
            <a:r>
              <a:rPr lang="it-IT" sz="1600" dirty="0">
                <a:solidFill>
                  <a:srgbClr val="242424"/>
                </a:solidFill>
              </a:rPr>
              <a:t>Analytic List Page</a:t>
            </a:r>
          </a:p>
          <a:p>
            <a:pPr marL="742950" lvl="1" indent="-285750">
              <a:buFont typeface="Arial" panose="020B0604020202020204" pitchFamily="34" charset="0"/>
              <a:buChar char="•"/>
            </a:pPr>
            <a:r>
              <a:rPr lang="it-IT" sz="1600" dirty="0">
                <a:solidFill>
                  <a:srgbClr val="242424"/>
                </a:solidFill>
              </a:rPr>
              <a:t>Overview page App</a:t>
            </a:r>
          </a:p>
          <a:p>
            <a:pPr marL="742950" lvl="1" indent="-285750">
              <a:buFont typeface="Arial" panose="020B0604020202020204" pitchFamily="34" charset="0"/>
              <a:buChar char="•"/>
            </a:pP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Create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F9AD37C8-D1FC-04A7-25B5-7A266AE3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999454"/>
            <a:ext cx="8877300" cy="50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48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23E3DDE8-E51C-9096-4783-DC6A6AF5D6E0}"/>
              </a:ext>
            </a:extLst>
          </p:cNvPr>
          <p:cNvCxnSpPr/>
          <p:nvPr/>
        </p:nvCxnSpPr>
        <p:spPr>
          <a:xfrm>
            <a:off x="1377696" y="4651248"/>
            <a:ext cx="5437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6BDCAB9-3954-6731-1553-788B39AEECD7}"/>
              </a:ext>
            </a:extLst>
          </p:cNvPr>
          <p:cNvCxnSpPr/>
          <p:nvPr/>
        </p:nvCxnSpPr>
        <p:spPr>
          <a:xfrm flipV="1">
            <a:off x="1432560" y="1249680"/>
            <a:ext cx="0" cy="3395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B9353873-6CE0-19E2-D3C4-84011280593D}"/>
                  </a:ext>
                </a:extLst>
              </p14:cNvPr>
              <p14:cNvContentPartPr/>
              <p14:nvPr/>
            </p14:nvContentPartPr>
            <p14:xfrm>
              <a:off x="5999040" y="4730352"/>
              <a:ext cx="255960" cy="128520"/>
            </p14:xfrm>
          </p:contentPart>
        </mc:Choice>
        <mc:Fallback>
          <p:pic>
            <p:nvPicPr>
              <p:cNvPr id="6" name="Ink 5">
                <a:extLst>
                  <a:ext uri="{FF2B5EF4-FFF2-40B4-BE49-F238E27FC236}">
                    <a16:creationId xmlns:a16="http://schemas.microsoft.com/office/drawing/2014/main" id="{B9353873-6CE0-19E2-D3C4-84011280593D}"/>
                  </a:ext>
                </a:extLst>
              </p:cNvPr>
              <p:cNvPicPr/>
              <p:nvPr/>
            </p:nvPicPr>
            <p:blipFill>
              <a:blip r:embed="rId3"/>
              <a:stretch>
                <a:fillRect/>
              </a:stretch>
            </p:blipFill>
            <p:spPr>
              <a:xfrm>
                <a:off x="5990040" y="4721352"/>
                <a:ext cx="2736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2" name="Ink 51">
                <a:extLst>
                  <a:ext uri="{FF2B5EF4-FFF2-40B4-BE49-F238E27FC236}">
                    <a16:creationId xmlns:a16="http://schemas.microsoft.com/office/drawing/2014/main" id="{4E42A24C-6F69-8980-70BD-01DD35F8044F}"/>
                  </a:ext>
                </a:extLst>
              </p14:cNvPr>
              <p14:cNvContentPartPr/>
              <p14:nvPr/>
            </p14:nvContentPartPr>
            <p14:xfrm>
              <a:off x="5296320" y="4687512"/>
              <a:ext cx="2836080" cy="788040"/>
            </p14:xfrm>
          </p:contentPart>
        </mc:Choice>
        <mc:Fallback>
          <p:pic>
            <p:nvPicPr>
              <p:cNvPr id="52" name="Ink 51">
                <a:extLst>
                  <a:ext uri="{FF2B5EF4-FFF2-40B4-BE49-F238E27FC236}">
                    <a16:creationId xmlns:a16="http://schemas.microsoft.com/office/drawing/2014/main" id="{4E42A24C-6F69-8980-70BD-01DD35F8044F}"/>
                  </a:ext>
                </a:extLst>
              </p:cNvPr>
              <p:cNvPicPr/>
              <p:nvPr/>
            </p:nvPicPr>
            <p:blipFill>
              <a:blip r:embed="rId5"/>
              <a:stretch>
                <a:fillRect/>
              </a:stretch>
            </p:blipFill>
            <p:spPr>
              <a:xfrm>
                <a:off x="5287320" y="4678512"/>
                <a:ext cx="2853720" cy="805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7" name="Ink 56">
                <a:extLst>
                  <a:ext uri="{FF2B5EF4-FFF2-40B4-BE49-F238E27FC236}">
                    <a16:creationId xmlns:a16="http://schemas.microsoft.com/office/drawing/2014/main" id="{6D41B79F-7520-50C9-A13E-6CC819BDF8ED}"/>
                  </a:ext>
                </a:extLst>
              </p14:cNvPr>
              <p14:cNvContentPartPr/>
              <p14:nvPr/>
            </p14:nvContentPartPr>
            <p14:xfrm>
              <a:off x="908280" y="1412952"/>
              <a:ext cx="317520" cy="423720"/>
            </p14:xfrm>
          </p:contentPart>
        </mc:Choice>
        <mc:Fallback>
          <p:pic>
            <p:nvPicPr>
              <p:cNvPr id="57" name="Ink 56">
                <a:extLst>
                  <a:ext uri="{FF2B5EF4-FFF2-40B4-BE49-F238E27FC236}">
                    <a16:creationId xmlns:a16="http://schemas.microsoft.com/office/drawing/2014/main" id="{6D41B79F-7520-50C9-A13E-6CC819BDF8ED}"/>
                  </a:ext>
                </a:extLst>
              </p:cNvPr>
              <p:cNvPicPr/>
              <p:nvPr/>
            </p:nvPicPr>
            <p:blipFill>
              <a:blip r:embed="rId7"/>
              <a:stretch>
                <a:fillRect/>
              </a:stretch>
            </p:blipFill>
            <p:spPr>
              <a:xfrm>
                <a:off x="899280" y="1403952"/>
                <a:ext cx="33516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4" name="Ink 73">
                <a:extLst>
                  <a:ext uri="{FF2B5EF4-FFF2-40B4-BE49-F238E27FC236}">
                    <a16:creationId xmlns:a16="http://schemas.microsoft.com/office/drawing/2014/main" id="{7A365E0E-460B-6B93-33F7-A0E2A3EF2416}"/>
                  </a:ext>
                </a:extLst>
              </p14:cNvPr>
              <p14:cNvContentPartPr/>
              <p14:nvPr/>
            </p14:nvContentPartPr>
            <p14:xfrm>
              <a:off x="201240" y="2066712"/>
              <a:ext cx="1000080" cy="805320"/>
            </p14:xfrm>
          </p:contentPart>
        </mc:Choice>
        <mc:Fallback>
          <p:pic>
            <p:nvPicPr>
              <p:cNvPr id="74" name="Ink 73">
                <a:extLst>
                  <a:ext uri="{FF2B5EF4-FFF2-40B4-BE49-F238E27FC236}">
                    <a16:creationId xmlns:a16="http://schemas.microsoft.com/office/drawing/2014/main" id="{7A365E0E-460B-6B93-33F7-A0E2A3EF2416}"/>
                  </a:ext>
                </a:extLst>
              </p:cNvPr>
              <p:cNvPicPr/>
              <p:nvPr/>
            </p:nvPicPr>
            <p:blipFill>
              <a:blip r:embed="rId9"/>
              <a:stretch>
                <a:fillRect/>
              </a:stretch>
            </p:blipFill>
            <p:spPr>
              <a:xfrm>
                <a:off x="192240" y="2057712"/>
                <a:ext cx="1017720" cy="822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3" name="Ink 82">
                <a:extLst>
                  <a:ext uri="{FF2B5EF4-FFF2-40B4-BE49-F238E27FC236}">
                    <a16:creationId xmlns:a16="http://schemas.microsoft.com/office/drawing/2014/main" id="{DA7289C6-E4C3-E5EF-D355-1D4004D2AB25}"/>
                  </a:ext>
                </a:extLst>
              </p14:cNvPr>
              <p14:cNvContentPartPr/>
              <p14:nvPr/>
            </p14:nvContentPartPr>
            <p14:xfrm>
              <a:off x="1292400" y="2334912"/>
              <a:ext cx="603720" cy="298800"/>
            </p14:xfrm>
          </p:contentPart>
        </mc:Choice>
        <mc:Fallback>
          <p:pic>
            <p:nvPicPr>
              <p:cNvPr id="83" name="Ink 82">
                <a:extLst>
                  <a:ext uri="{FF2B5EF4-FFF2-40B4-BE49-F238E27FC236}">
                    <a16:creationId xmlns:a16="http://schemas.microsoft.com/office/drawing/2014/main" id="{DA7289C6-E4C3-E5EF-D355-1D4004D2AB25}"/>
                  </a:ext>
                </a:extLst>
              </p:cNvPr>
              <p:cNvPicPr/>
              <p:nvPr/>
            </p:nvPicPr>
            <p:blipFill>
              <a:blip r:embed="rId11"/>
              <a:stretch>
                <a:fillRect/>
              </a:stretch>
            </p:blipFill>
            <p:spPr>
              <a:xfrm>
                <a:off x="1283400" y="2325912"/>
                <a:ext cx="62136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4" name="Ink 83">
                <a:extLst>
                  <a:ext uri="{FF2B5EF4-FFF2-40B4-BE49-F238E27FC236}">
                    <a16:creationId xmlns:a16="http://schemas.microsoft.com/office/drawing/2014/main" id="{F8DBAA8B-BE0A-1B61-2769-D10BE771EAB6}"/>
                  </a:ext>
                </a:extLst>
              </p14:cNvPr>
              <p14:cNvContentPartPr/>
              <p14:nvPr/>
            </p14:nvContentPartPr>
            <p14:xfrm>
              <a:off x="7004160" y="4566192"/>
              <a:ext cx="219240" cy="311040"/>
            </p14:xfrm>
          </p:contentPart>
        </mc:Choice>
        <mc:Fallback>
          <p:pic>
            <p:nvPicPr>
              <p:cNvPr id="84" name="Ink 83">
                <a:extLst>
                  <a:ext uri="{FF2B5EF4-FFF2-40B4-BE49-F238E27FC236}">
                    <a16:creationId xmlns:a16="http://schemas.microsoft.com/office/drawing/2014/main" id="{F8DBAA8B-BE0A-1B61-2769-D10BE771EAB6}"/>
                  </a:ext>
                </a:extLst>
              </p:cNvPr>
              <p:cNvPicPr/>
              <p:nvPr/>
            </p:nvPicPr>
            <p:blipFill>
              <a:blip r:embed="rId13"/>
              <a:stretch>
                <a:fillRect/>
              </a:stretch>
            </p:blipFill>
            <p:spPr>
              <a:xfrm>
                <a:off x="6995160" y="4557192"/>
                <a:ext cx="23688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1" name="Ink 90">
                <a:extLst>
                  <a:ext uri="{FF2B5EF4-FFF2-40B4-BE49-F238E27FC236}">
                    <a16:creationId xmlns:a16="http://schemas.microsoft.com/office/drawing/2014/main" id="{E31DB242-38E5-59D5-977D-08DEE481A07B}"/>
                  </a:ext>
                </a:extLst>
              </p14:cNvPr>
              <p14:cNvContentPartPr/>
              <p14:nvPr/>
            </p14:nvContentPartPr>
            <p14:xfrm>
              <a:off x="7077240" y="4151472"/>
              <a:ext cx="678240" cy="300600"/>
            </p14:xfrm>
          </p:contentPart>
        </mc:Choice>
        <mc:Fallback>
          <p:pic>
            <p:nvPicPr>
              <p:cNvPr id="91" name="Ink 90">
                <a:extLst>
                  <a:ext uri="{FF2B5EF4-FFF2-40B4-BE49-F238E27FC236}">
                    <a16:creationId xmlns:a16="http://schemas.microsoft.com/office/drawing/2014/main" id="{E31DB242-38E5-59D5-977D-08DEE481A07B}"/>
                  </a:ext>
                </a:extLst>
              </p:cNvPr>
              <p:cNvPicPr/>
              <p:nvPr/>
            </p:nvPicPr>
            <p:blipFill>
              <a:blip r:embed="rId15"/>
              <a:stretch>
                <a:fillRect/>
              </a:stretch>
            </p:blipFill>
            <p:spPr>
              <a:xfrm>
                <a:off x="7068240" y="4142472"/>
                <a:ext cx="6958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6" name="Ink 95">
                <a:extLst>
                  <a:ext uri="{FF2B5EF4-FFF2-40B4-BE49-F238E27FC236}">
                    <a16:creationId xmlns:a16="http://schemas.microsoft.com/office/drawing/2014/main" id="{12ED9DE7-F8E9-58C4-0F53-3082DBB85518}"/>
                  </a:ext>
                </a:extLst>
              </p14:cNvPr>
              <p14:cNvContentPartPr/>
              <p14:nvPr/>
            </p14:nvContentPartPr>
            <p14:xfrm>
              <a:off x="1432440" y="2737032"/>
              <a:ext cx="43200" cy="360"/>
            </p14:xfrm>
          </p:contentPart>
        </mc:Choice>
        <mc:Fallback>
          <p:pic>
            <p:nvPicPr>
              <p:cNvPr id="96" name="Ink 95">
                <a:extLst>
                  <a:ext uri="{FF2B5EF4-FFF2-40B4-BE49-F238E27FC236}">
                    <a16:creationId xmlns:a16="http://schemas.microsoft.com/office/drawing/2014/main" id="{12ED9DE7-F8E9-58C4-0F53-3082DBB85518}"/>
                  </a:ext>
                </a:extLst>
              </p:cNvPr>
              <p:cNvPicPr/>
              <p:nvPr/>
            </p:nvPicPr>
            <p:blipFill>
              <a:blip r:embed="rId17"/>
              <a:stretch>
                <a:fillRect/>
              </a:stretch>
            </p:blipFill>
            <p:spPr>
              <a:xfrm>
                <a:off x="1423440" y="2728032"/>
                <a:ext cx="60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7" name="Ink 96">
                <a:extLst>
                  <a:ext uri="{FF2B5EF4-FFF2-40B4-BE49-F238E27FC236}">
                    <a16:creationId xmlns:a16="http://schemas.microsoft.com/office/drawing/2014/main" id="{38538EAB-5055-4138-48C2-5413B09BD92D}"/>
                  </a:ext>
                </a:extLst>
              </p14:cNvPr>
              <p14:cNvContentPartPr/>
              <p14:nvPr/>
            </p14:nvContentPartPr>
            <p14:xfrm>
              <a:off x="1396080" y="2170032"/>
              <a:ext cx="85680" cy="6480"/>
            </p14:xfrm>
          </p:contentPart>
        </mc:Choice>
        <mc:Fallback>
          <p:pic>
            <p:nvPicPr>
              <p:cNvPr id="97" name="Ink 96">
                <a:extLst>
                  <a:ext uri="{FF2B5EF4-FFF2-40B4-BE49-F238E27FC236}">
                    <a16:creationId xmlns:a16="http://schemas.microsoft.com/office/drawing/2014/main" id="{38538EAB-5055-4138-48C2-5413B09BD92D}"/>
                  </a:ext>
                </a:extLst>
              </p:cNvPr>
              <p:cNvPicPr/>
              <p:nvPr/>
            </p:nvPicPr>
            <p:blipFill>
              <a:blip r:embed="rId19"/>
              <a:stretch>
                <a:fillRect/>
              </a:stretch>
            </p:blipFill>
            <p:spPr>
              <a:xfrm>
                <a:off x="1387080" y="2161032"/>
                <a:ext cx="1033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8" name="Ink 97">
                <a:extLst>
                  <a:ext uri="{FF2B5EF4-FFF2-40B4-BE49-F238E27FC236}">
                    <a16:creationId xmlns:a16="http://schemas.microsoft.com/office/drawing/2014/main" id="{214FE7EE-3FF7-2288-5265-BF6FD0B31B25}"/>
                  </a:ext>
                </a:extLst>
              </p14:cNvPr>
              <p14:cNvContentPartPr/>
              <p14:nvPr/>
            </p14:nvContentPartPr>
            <p14:xfrm>
              <a:off x="1383840" y="1798152"/>
              <a:ext cx="79560" cy="12600"/>
            </p14:xfrm>
          </p:contentPart>
        </mc:Choice>
        <mc:Fallback>
          <p:pic>
            <p:nvPicPr>
              <p:cNvPr id="98" name="Ink 97">
                <a:extLst>
                  <a:ext uri="{FF2B5EF4-FFF2-40B4-BE49-F238E27FC236}">
                    <a16:creationId xmlns:a16="http://schemas.microsoft.com/office/drawing/2014/main" id="{214FE7EE-3FF7-2288-5265-BF6FD0B31B25}"/>
                  </a:ext>
                </a:extLst>
              </p:cNvPr>
              <p:cNvPicPr/>
              <p:nvPr/>
            </p:nvPicPr>
            <p:blipFill>
              <a:blip r:embed="rId21"/>
              <a:stretch>
                <a:fillRect/>
              </a:stretch>
            </p:blipFill>
            <p:spPr>
              <a:xfrm>
                <a:off x="1374840" y="1789152"/>
                <a:ext cx="972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3" name="Ink 102">
                <a:extLst>
                  <a:ext uri="{FF2B5EF4-FFF2-40B4-BE49-F238E27FC236}">
                    <a16:creationId xmlns:a16="http://schemas.microsoft.com/office/drawing/2014/main" id="{BEC4C65A-F55F-48D2-878D-4BC4AD23CF61}"/>
                  </a:ext>
                </a:extLst>
              </p14:cNvPr>
              <p14:cNvContentPartPr/>
              <p14:nvPr/>
            </p14:nvContentPartPr>
            <p14:xfrm>
              <a:off x="1913760" y="4742592"/>
              <a:ext cx="311760" cy="116280"/>
            </p14:xfrm>
          </p:contentPart>
        </mc:Choice>
        <mc:Fallback>
          <p:pic>
            <p:nvPicPr>
              <p:cNvPr id="103" name="Ink 102">
                <a:extLst>
                  <a:ext uri="{FF2B5EF4-FFF2-40B4-BE49-F238E27FC236}">
                    <a16:creationId xmlns:a16="http://schemas.microsoft.com/office/drawing/2014/main" id="{BEC4C65A-F55F-48D2-878D-4BC4AD23CF61}"/>
                  </a:ext>
                </a:extLst>
              </p:cNvPr>
              <p:cNvPicPr/>
              <p:nvPr/>
            </p:nvPicPr>
            <p:blipFill>
              <a:blip r:embed="rId23"/>
              <a:stretch>
                <a:fillRect/>
              </a:stretch>
            </p:blipFill>
            <p:spPr>
              <a:xfrm>
                <a:off x="1904760" y="4733592"/>
                <a:ext cx="3294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0" name="Ink 109">
                <a:extLst>
                  <a:ext uri="{FF2B5EF4-FFF2-40B4-BE49-F238E27FC236}">
                    <a16:creationId xmlns:a16="http://schemas.microsoft.com/office/drawing/2014/main" id="{2EB0E942-D6FD-23C0-101F-0E78C79E62C9}"/>
                  </a:ext>
                </a:extLst>
              </p14:cNvPr>
              <p14:cNvContentPartPr/>
              <p14:nvPr/>
            </p14:nvContentPartPr>
            <p14:xfrm>
              <a:off x="3742560" y="4748352"/>
              <a:ext cx="372600" cy="117360"/>
            </p14:xfrm>
          </p:contentPart>
        </mc:Choice>
        <mc:Fallback>
          <p:pic>
            <p:nvPicPr>
              <p:cNvPr id="110" name="Ink 109">
                <a:extLst>
                  <a:ext uri="{FF2B5EF4-FFF2-40B4-BE49-F238E27FC236}">
                    <a16:creationId xmlns:a16="http://schemas.microsoft.com/office/drawing/2014/main" id="{2EB0E942-D6FD-23C0-101F-0E78C79E62C9}"/>
                  </a:ext>
                </a:extLst>
              </p:cNvPr>
              <p:cNvPicPr/>
              <p:nvPr/>
            </p:nvPicPr>
            <p:blipFill>
              <a:blip r:embed="rId25"/>
              <a:stretch>
                <a:fillRect/>
              </a:stretch>
            </p:blipFill>
            <p:spPr>
              <a:xfrm>
                <a:off x="3733560" y="4739352"/>
                <a:ext cx="3902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1" name="Ink 110">
                <a:extLst>
                  <a:ext uri="{FF2B5EF4-FFF2-40B4-BE49-F238E27FC236}">
                    <a16:creationId xmlns:a16="http://schemas.microsoft.com/office/drawing/2014/main" id="{D885F8CD-A615-B5BB-C4A3-143CEEF0FE04}"/>
                  </a:ext>
                </a:extLst>
              </p14:cNvPr>
              <p14:cNvContentPartPr/>
              <p14:nvPr/>
            </p14:nvContentPartPr>
            <p14:xfrm>
              <a:off x="2901600" y="4724232"/>
              <a:ext cx="264600" cy="110160"/>
            </p14:xfrm>
          </p:contentPart>
        </mc:Choice>
        <mc:Fallback>
          <p:pic>
            <p:nvPicPr>
              <p:cNvPr id="111" name="Ink 110">
                <a:extLst>
                  <a:ext uri="{FF2B5EF4-FFF2-40B4-BE49-F238E27FC236}">
                    <a16:creationId xmlns:a16="http://schemas.microsoft.com/office/drawing/2014/main" id="{D885F8CD-A615-B5BB-C4A3-143CEEF0FE04}"/>
                  </a:ext>
                </a:extLst>
              </p:cNvPr>
              <p:cNvPicPr/>
              <p:nvPr/>
            </p:nvPicPr>
            <p:blipFill>
              <a:blip r:embed="rId27"/>
              <a:stretch>
                <a:fillRect/>
              </a:stretch>
            </p:blipFill>
            <p:spPr>
              <a:xfrm>
                <a:off x="2892600" y="4715232"/>
                <a:ext cx="2822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4" name="Ink 113">
                <a:extLst>
                  <a:ext uri="{FF2B5EF4-FFF2-40B4-BE49-F238E27FC236}">
                    <a16:creationId xmlns:a16="http://schemas.microsoft.com/office/drawing/2014/main" id="{66E26CAF-3074-C732-CEE4-260F3F989ECF}"/>
                  </a:ext>
                </a:extLst>
              </p14:cNvPr>
              <p14:cNvContentPartPr/>
              <p14:nvPr/>
            </p14:nvContentPartPr>
            <p14:xfrm>
              <a:off x="4675680" y="4736472"/>
              <a:ext cx="257400" cy="116640"/>
            </p14:xfrm>
          </p:contentPart>
        </mc:Choice>
        <mc:Fallback>
          <p:pic>
            <p:nvPicPr>
              <p:cNvPr id="114" name="Ink 113">
                <a:extLst>
                  <a:ext uri="{FF2B5EF4-FFF2-40B4-BE49-F238E27FC236}">
                    <a16:creationId xmlns:a16="http://schemas.microsoft.com/office/drawing/2014/main" id="{66E26CAF-3074-C732-CEE4-260F3F989ECF}"/>
                  </a:ext>
                </a:extLst>
              </p:cNvPr>
              <p:cNvPicPr/>
              <p:nvPr/>
            </p:nvPicPr>
            <p:blipFill>
              <a:blip r:embed="rId29"/>
              <a:stretch>
                <a:fillRect/>
              </a:stretch>
            </p:blipFill>
            <p:spPr>
              <a:xfrm>
                <a:off x="4666680" y="4727472"/>
                <a:ext cx="2750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9" name="Ink 118">
                <a:extLst>
                  <a:ext uri="{FF2B5EF4-FFF2-40B4-BE49-F238E27FC236}">
                    <a16:creationId xmlns:a16="http://schemas.microsoft.com/office/drawing/2014/main" id="{1F4C44D7-C089-4DDF-9CC3-EA8A04EE9388}"/>
                  </a:ext>
                </a:extLst>
              </p14:cNvPr>
              <p14:cNvContentPartPr/>
              <p14:nvPr/>
            </p14:nvContentPartPr>
            <p14:xfrm>
              <a:off x="1885320" y="4096392"/>
              <a:ext cx="368280" cy="515520"/>
            </p14:xfrm>
          </p:contentPart>
        </mc:Choice>
        <mc:Fallback>
          <p:pic>
            <p:nvPicPr>
              <p:cNvPr id="119" name="Ink 118">
                <a:extLst>
                  <a:ext uri="{FF2B5EF4-FFF2-40B4-BE49-F238E27FC236}">
                    <a16:creationId xmlns:a16="http://schemas.microsoft.com/office/drawing/2014/main" id="{1F4C44D7-C089-4DDF-9CC3-EA8A04EE9388}"/>
                  </a:ext>
                </a:extLst>
              </p:cNvPr>
              <p:cNvPicPr/>
              <p:nvPr/>
            </p:nvPicPr>
            <p:blipFill>
              <a:blip r:embed="rId31"/>
              <a:stretch>
                <a:fillRect/>
              </a:stretch>
            </p:blipFill>
            <p:spPr>
              <a:xfrm>
                <a:off x="1876320" y="4087392"/>
                <a:ext cx="38592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23" name="Ink 122">
                <a:extLst>
                  <a:ext uri="{FF2B5EF4-FFF2-40B4-BE49-F238E27FC236}">
                    <a16:creationId xmlns:a16="http://schemas.microsoft.com/office/drawing/2014/main" id="{CE42AC60-E6F6-A5F6-E6CF-0056247EAF2F}"/>
                  </a:ext>
                </a:extLst>
              </p14:cNvPr>
              <p14:cNvContentPartPr/>
              <p14:nvPr/>
            </p14:nvContentPartPr>
            <p14:xfrm>
              <a:off x="3663000" y="4234632"/>
              <a:ext cx="409320" cy="404640"/>
            </p14:xfrm>
          </p:contentPart>
        </mc:Choice>
        <mc:Fallback>
          <p:pic>
            <p:nvPicPr>
              <p:cNvPr id="123" name="Ink 122">
                <a:extLst>
                  <a:ext uri="{FF2B5EF4-FFF2-40B4-BE49-F238E27FC236}">
                    <a16:creationId xmlns:a16="http://schemas.microsoft.com/office/drawing/2014/main" id="{CE42AC60-E6F6-A5F6-E6CF-0056247EAF2F}"/>
                  </a:ext>
                </a:extLst>
              </p:cNvPr>
              <p:cNvPicPr/>
              <p:nvPr/>
            </p:nvPicPr>
            <p:blipFill>
              <a:blip r:embed="rId33"/>
              <a:stretch>
                <a:fillRect/>
              </a:stretch>
            </p:blipFill>
            <p:spPr>
              <a:xfrm>
                <a:off x="3654000" y="4225632"/>
                <a:ext cx="42696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4" name="Ink 123">
                <a:extLst>
                  <a:ext uri="{FF2B5EF4-FFF2-40B4-BE49-F238E27FC236}">
                    <a16:creationId xmlns:a16="http://schemas.microsoft.com/office/drawing/2014/main" id="{758906BA-DD8D-7815-692D-9960673CEDF6}"/>
                  </a:ext>
                </a:extLst>
              </p14:cNvPr>
              <p14:cNvContentPartPr/>
              <p14:nvPr/>
            </p14:nvContentPartPr>
            <p14:xfrm>
              <a:off x="2730960" y="3608952"/>
              <a:ext cx="604080" cy="1195200"/>
            </p14:xfrm>
          </p:contentPart>
        </mc:Choice>
        <mc:Fallback>
          <p:pic>
            <p:nvPicPr>
              <p:cNvPr id="124" name="Ink 123">
                <a:extLst>
                  <a:ext uri="{FF2B5EF4-FFF2-40B4-BE49-F238E27FC236}">
                    <a16:creationId xmlns:a16="http://schemas.microsoft.com/office/drawing/2014/main" id="{758906BA-DD8D-7815-692D-9960673CEDF6}"/>
                  </a:ext>
                </a:extLst>
              </p:cNvPr>
              <p:cNvPicPr/>
              <p:nvPr/>
            </p:nvPicPr>
            <p:blipFill>
              <a:blip r:embed="rId35"/>
              <a:stretch>
                <a:fillRect/>
              </a:stretch>
            </p:blipFill>
            <p:spPr>
              <a:xfrm>
                <a:off x="2721960" y="3599952"/>
                <a:ext cx="621720" cy="1212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27" name="Ink 126">
                <a:extLst>
                  <a:ext uri="{FF2B5EF4-FFF2-40B4-BE49-F238E27FC236}">
                    <a16:creationId xmlns:a16="http://schemas.microsoft.com/office/drawing/2014/main" id="{4FB16FF9-ABE7-81EF-FD3D-7F112CF9355F}"/>
                  </a:ext>
                </a:extLst>
              </p14:cNvPr>
              <p14:cNvContentPartPr/>
              <p14:nvPr/>
            </p14:nvContentPartPr>
            <p14:xfrm>
              <a:off x="4486680" y="3273432"/>
              <a:ext cx="597600" cy="1402560"/>
            </p14:xfrm>
          </p:contentPart>
        </mc:Choice>
        <mc:Fallback>
          <p:pic>
            <p:nvPicPr>
              <p:cNvPr id="127" name="Ink 126">
                <a:extLst>
                  <a:ext uri="{FF2B5EF4-FFF2-40B4-BE49-F238E27FC236}">
                    <a16:creationId xmlns:a16="http://schemas.microsoft.com/office/drawing/2014/main" id="{4FB16FF9-ABE7-81EF-FD3D-7F112CF9355F}"/>
                  </a:ext>
                </a:extLst>
              </p:cNvPr>
              <p:cNvPicPr/>
              <p:nvPr/>
            </p:nvPicPr>
            <p:blipFill>
              <a:blip r:embed="rId37"/>
              <a:stretch>
                <a:fillRect/>
              </a:stretch>
            </p:blipFill>
            <p:spPr>
              <a:xfrm>
                <a:off x="4477680" y="3264432"/>
                <a:ext cx="615240" cy="1420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7" name="Ink 156">
                <a:extLst>
                  <a:ext uri="{FF2B5EF4-FFF2-40B4-BE49-F238E27FC236}">
                    <a16:creationId xmlns:a16="http://schemas.microsoft.com/office/drawing/2014/main" id="{EB55954B-D6B1-3535-9BFC-8F1C9FB9E1C3}"/>
                  </a:ext>
                </a:extLst>
              </p14:cNvPr>
              <p14:cNvContentPartPr/>
              <p14:nvPr/>
            </p14:nvContentPartPr>
            <p14:xfrm>
              <a:off x="720" y="3028272"/>
              <a:ext cx="1511280" cy="1702800"/>
            </p14:xfrm>
          </p:contentPart>
        </mc:Choice>
        <mc:Fallback>
          <p:pic>
            <p:nvPicPr>
              <p:cNvPr id="157" name="Ink 156">
                <a:extLst>
                  <a:ext uri="{FF2B5EF4-FFF2-40B4-BE49-F238E27FC236}">
                    <a16:creationId xmlns:a16="http://schemas.microsoft.com/office/drawing/2014/main" id="{EB55954B-D6B1-3535-9BFC-8F1C9FB9E1C3}"/>
                  </a:ext>
                </a:extLst>
              </p:cNvPr>
              <p:cNvPicPr/>
              <p:nvPr/>
            </p:nvPicPr>
            <p:blipFill>
              <a:blip r:embed="rId39"/>
              <a:stretch>
                <a:fillRect/>
              </a:stretch>
            </p:blipFill>
            <p:spPr>
              <a:xfrm>
                <a:off x="-8280" y="3019272"/>
                <a:ext cx="1528920" cy="1720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98" name="Ink 197">
                <a:extLst>
                  <a:ext uri="{FF2B5EF4-FFF2-40B4-BE49-F238E27FC236}">
                    <a16:creationId xmlns:a16="http://schemas.microsoft.com/office/drawing/2014/main" id="{E07094C5-365F-8BAE-CDFD-C499FF19B360}"/>
                  </a:ext>
                </a:extLst>
              </p14:cNvPr>
              <p14:cNvContentPartPr/>
              <p14:nvPr/>
            </p14:nvContentPartPr>
            <p14:xfrm>
              <a:off x="2865240" y="1437072"/>
              <a:ext cx="2847240" cy="1429560"/>
            </p14:xfrm>
          </p:contentPart>
        </mc:Choice>
        <mc:Fallback>
          <p:pic>
            <p:nvPicPr>
              <p:cNvPr id="198" name="Ink 197">
                <a:extLst>
                  <a:ext uri="{FF2B5EF4-FFF2-40B4-BE49-F238E27FC236}">
                    <a16:creationId xmlns:a16="http://schemas.microsoft.com/office/drawing/2014/main" id="{E07094C5-365F-8BAE-CDFD-C499FF19B360}"/>
                  </a:ext>
                </a:extLst>
              </p:cNvPr>
              <p:cNvPicPr/>
              <p:nvPr/>
            </p:nvPicPr>
            <p:blipFill>
              <a:blip r:embed="rId41"/>
              <a:stretch>
                <a:fillRect/>
              </a:stretch>
            </p:blipFill>
            <p:spPr>
              <a:xfrm>
                <a:off x="2856240" y="1428072"/>
                <a:ext cx="2864880" cy="1447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3" name="Ink 202">
                <a:extLst>
                  <a:ext uri="{FF2B5EF4-FFF2-40B4-BE49-F238E27FC236}">
                    <a16:creationId xmlns:a16="http://schemas.microsoft.com/office/drawing/2014/main" id="{C92E2374-7330-4AE4-1D62-00ABB7F8B98F}"/>
                  </a:ext>
                </a:extLst>
              </p14:cNvPr>
              <p14:cNvContentPartPr/>
              <p14:nvPr/>
            </p14:nvContentPartPr>
            <p14:xfrm>
              <a:off x="5882760" y="2010192"/>
              <a:ext cx="558360" cy="336960"/>
            </p14:xfrm>
          </p:contentPart>
        </mc:Choice>
        <mc:Fallback>
          <p:pic>
            <p:nvPicPr>
              <p:cNvPr id="203" name="Ink 202">
                <a:extLst>
                  <a:ext uri="{FF2B5EF4-FFF2-40B4-BE49-F238E27FC236}">
                    <a16:creationId xmlns:a16="http://schemas.microsoft.com/office/drawing/2014/main" id="{C92E2374-7330-4AE4-1D62-00ABB7F8B98F}"/>
                  </a:ext>
                </a:extLst>
              </p:cNvPr>
              <p:cNvPicPr/>
              <p:nvPr/>
            </p:nvPicPr>
            <p:blipFill>
              <a:blip r:embed="rId43"/>
              <a:stretch>
                <a:fillRect/>
              </a:stretch>
            </p:blipFill>
            <p:spPr>
              <a:xfrm>
                <a:off x="5873760" y="2001192"/>
                <a:ext cx="576000" cy="354600"/>
              </a:xfrm>
              <a:prstGeom prst="rect">
                <a:avLst/>
              </a:prstGeom>
            </p:spPr>
          </p:pic>
        </mc:Fallback>
      </mc:AlternateContent>
    </p:spTree>
    <p:extLst>
      <p:ext uri="{BB962C8B-B14F-4D97-AF65-F5344CB8AC3E}">
        <p14:creationId xmlns:p14="http://schemas.microsoft.com/office/powerpoint/2010/main" val="468457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A2A897-2786-2732-768D-C59BC3601398}"/>
              </a:ext>
            </a:extLst>
          </p:cNvPr>
          <p:cNvPicPr>
            <a:picLocks noChangeAspect="1"/>
          </p:cNvPicPr>
          <p:nvPr/>
        </p:nvPicPr>
        <p:blipFill>
          <a:blip r:embed="rId2"/>
          <a:stretch>
            <a:fillRect/>
          </a:stretch>
        </p:blipFill>
        <p:spPr>
          <a:xfrm>
            <a:off x="3992530" y="1946720"/>
            <a:ext cx="8077900" cy="4381880"/>
          </a:xfrm>
          <a:prstGeom prst="rect">
            <a:avLst/>
          </a:prstGeom>
        </p:spPr>
      </p:pic>
      <p:pic>
        <p:nvPicPr>
          <p:cNvPr id="5" name="Picture 4">
            <a:extLst>
              <a:ext uri="{FF2B5EF4-FFF2-40B4-BE49-F238E27FC236}">
                <a16:creationId xmlns:a16="http://schemas.microsoft.com/office/drawing/2014/main" id="{28DE40E6-B4B0-2CB1-80D5-04BC276F4307}"/>
              </a:ext>
            </a:extLst>
          </p:cNvPr>
          <p:cNvPicPr>
            <a:picLocks noChangeAspect="1"/>
          </p:cNvPicPr>
          <p:nvPr/>
        </p:nvPicPr>
        <p:blipFill>
          <a:blip r:embed="rId3"/>
          <a:stretch>
            <a:fillRect/>
          </a:stretch>
        </p:blipFill>
        <p:spPr>
          <a:xfrm>
            <a:off x="0" y="670291"/>
            <a:ext cx="7879080" cy="4252497"/>
          </a:xfrm>
          <a:prstGeom prst="rect">
            <a:avLst/>
          </a:prstGeom>
        </p:spPr>
      </p:pic>
    </p:spTree>
    <p:extLst>
      <p:ext uri="{BB962C8B-B14F-4D97-AF65-F5344CB8AC3E}">
        <p14:creationId xmlns:p14="http://schemas.microsoft.com/office/powerpoint/2010/main" val="367109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59952-1A06-3BA9-F8E9-5986D844EEEC}"/>
              </a:ext>
            </a:extLst>
          </p:cNvPr>
          <p:cNvPicPr>
            <a:picLocks noChangeAspect="1"/>
          </p:cNvPicPr>
          <p:nvPr/>
        </p:nvPicPr>
        <p:blipFill>
          <a:blip r:embed="rId2"/>
          <a:stretch>
            <a:fillRect/>
          </a:stretch>
        </p:blipFill>
        <p:spPr>
          <a:xfrm>
            <a:off x="0" y="102776"/>
            <a:ext cx="2911092" cy="2156647"/>
          </a:xfrm>
          <a:prstGeom prst="rect">
            <a:avLst/>
          </a:prstGeom>
        </p:spPr>
      </p:pic>
      <p:pic>
        <p:nvPicPr>
          <p:cNvPr id="5" name="Picture 4">
            <a:extLst>
              <a:ext uri="{FF2B5EF4-FFF2-40B4-BE49-F238E27FC236}">
                <a16:creationId xmlns:a16="http://schemas.microsoft.com/office/drawing/2014/main" id="{95DF5550-C5DF-76CE-0ADE-D2A57C1BD3AD}"/>
              </a:ext>
            </a:extLst>
          </p:cNvPr>
          <p:cNvPicPr>
            <a:picLocks noChangeAspect="1"/>
          </p:cNvPicPr>
          <p:nvPr/>
        </p:nvPicPr>
        <p:blipFill>
          <a:blip r:embed="rId3"/>
          <a:stretch>
            <a:fillRect/>
          </a:stretch>
        </p:blipFill>
        <p:spPr>
          <a:xfrm>
            <a:off x="3194517" y="0"/>
            <a:ext cx="3878916" cy="3170195"/>
          </a:xfrm>
          <a:prstGeom prst="rect">
            <a:avLst/>
          </a:prstGeom>
        </p:spPr>
      </p:pic>
      <p:pic>
        <p:nvPicPr>
          <p:cNvPr id="7" name="Picture 6">
            <a:extLst>
              <a:ext uri="{FF2B5EF4-FFF2-40B4-BE49-F238E27FC236}">
                <a16:creationId xmlns:a16="http://schemas.microsoft.com/office/drawing/2014/main" id="{DB3AB4E9-F416-5DA0-3D1F-9B373F1B4F43}"/>
              </a:ext>
            </a:extLst>
          </p:cNvPr>
          <p:cNvPicPr>
            <a:picLocks noChangeAspect="1"/>
          </p:cNvPicPr>
          <p:nvPr/>
        </p:nvPicPr>
        <p:blipFill>
          <a:blip r:embed="rId4"/>
          <a:stretch>
            <a:fillRect/>
          </a:stretch>
        </p:blipFill>
        <p:spPr>
          <a:xfrm>
            <a:off x="298824" y="3116359"/>
            <a:ext cx="6012701" cy="2964437"/>
          </a:xfrm>
          <a:prstGeom prst="rect">
            <a:avLst/>
          </a:prstGeom>
        </p:spPr>
      </p:pic>
      <p:pic>
        <p:nvPicPr>
          <p:cNvPr id="9" name="Picture 8">
            <a:extLst>
              <a:ext uri="{FF2B5EF4-FFF2-40B4-BE49-F238E27FC236}">
                <a16:creationId xmlns:a16="http://schemas.microsoft.com/office/drawing/2014/main" id="{589975C3-3E35-8C36-63F7-B9F467370798}"/>
              </a:ext>
            </a:extLst>
          </p:cNvPr>
          <p:cNvPicPr>
            <a:picLocks noChangeAspect="1"/>
          </p:cNvPicPr>
          <p:nvPr/>
        </p:nvPicPr>
        <p:blipFill>
          <a:blip r:embed="rId5"/>
          <a:stretch>
            <a:fillRect/>
          </a:stretch>
        </p:blipFill>
        <p:spPr>
          <a:xfrm>
            <a:off x="6311525" y="3395054"/>
            <a:ext cx="4618016" cy="2460883"/>
          </a:xfrm>
          <a:prstGeom prst="rect">
            <a:avLst/>
          </a:prstGeom>
        </p:spPr>
      </p:pic>
    </p:spTree>
    <p:extLst>
      <p:ext uri="{BB962C8B-B14F-4D97-AF65-F5344CB8AC3E}">
        <p14:creationId xmlns:p14="http://schemas.microsoft.com/office/powerpoint/2010/main" val="243402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Create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48C517AA-74D0-457E-95FF-B3E647CDD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43" y="963038"/>
            <a:ext cx="9757827" cy="549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48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05CD04-7295-C8E7-3D65-18D0F30B10E1}"/>
              </a:ext>
            </a:extLst>
          </p:cNvPr>
          <p:cNvPicPr>
            <a:picLocks noChangeAspect="1"/>
          </p:cNvPicPr>
          <p:nvPr/>
        </p:nvPicPr>
        <p:blipFill>
          <a:blip r:embed="rId2"/>
          <a:stretch>
            <a:fillRect/>
          </a:stretch>
        </p:blipFill>
        <p:spPr>
          <a:xfrm>
            <a:off x="1585856" y="342900"/>
            <a:ext cx="8634208" cy="2842506"/>
          </a:xfrm>
          <a:prstGeom prst="rect">
            <a:avLst/>
          </a:prstGeom>
        </p:spPr>
      </p:pic>
      <p:pic>
        <p:nvPicPr>
          <p:cNvPr id="5" name="Picture 4">
            <a:extLst>
              <a:ext uri="{FF2B5EF4-FFF2-40B4-BE49-F238E27FC236}">
                <a16:creationId xmlns:a16="http://schemas.microsoft.com/office/drawing/2014/main" id="{6B9501FE-A0F6-AF59-DAD9-CE06655946C2}"/>
              </a:ext>
            </a:extLst>
          </p:cNvPr>
          <p:cNvPicPr>
            <a:picLocks noChangeAspect="1"/>
          </p:cNvPicPr>
          <p:nvPr/>
        </p:nvPicPr>
        <p:blipFill>
          <a:blip r:embed="rId3"/>
          <a:stretch>
            <a:fillRect/>
          </a:stretch>
        </p:blipFill>
        <p:spPr>
          <a:xfrm>
            <a:off x="4423307" y="-118150"/>
            <a:ext cx="2370025" cy="922100"/>
          </a:xfrm>
          <a:prstGeom prst="rect">
            <a:avLst/>
          </a:prstGeom>
        </p:spPr>
      </p:pic>
      <p:pic>
        <p:nvPicPr>
          <p:cNvPr id="7" name="Picture 6">
            <a:extLst>
              <a:ext uri="{FF2B5EF4-FFF2-40B4-BE49-F238E27FC236}">
                <a16:creationId xmlns:a16="http://schemas.microsoft.com/office/drawing/2014/main" id="{15F0ECB0-732A-D147-C900-720B6965A6C7}"/>
              </a:ext>
            </a:extLst>
          </p:cNvPr>
          <p:cNvPicPr>
            <a:picLocks noChangeAspect="1"/>
          </p:cNvPicPr>
          <p:nvPr/>
        </p:nvPicPr>
        <p:blipFill>
          <a:blip r:embed="rId4"/>
          <a:stretch>
            <a:fillRect/>
          </a:stretch>
        </p:blipFill>
        <p:spPr>
          <a:xfrm>
            <a:off x="71119" y="3185405"/>
            <a:ext cx="6264183" cy="3307367"/>
          </a:xfrm>
          <a:prstGeom prst="rect">
            <a:avLst/>
          </a:prstGeom>
        </p:spPr>
      </p:pic>
      <p:pic>
        <p:nvPicPr>
          <p:cNvPr id="9" name="Picture 8">
            <a:extLst>
              <a:ext uri="{FF2B5EF4-FFF2-40B4-BE49-F238E27FC236}">
                <a16:creationId xmlns:a16="http://schemas.microsoft.com/office/drawing/2014/main" id="{C241EBC1-F570-F1E5-8917-A44B4688AC66}"/>
              </a:ext>
            </a:extLst>
          </p:cNvPr>
          <p:cNvPicPr>
            <a:picLocks noChangeAspect="1"/>
          </p:cNvPicPr>
          <p:nvPr/>
        </p:nvPicPr>
        <p:blipFill>
          <a:blip r:embed="rId5"/>
          <a:stretch>
            <a:fillRect/>
          </a:stretch>
        </p:blipFill>
        <p:spPr>
          <a:xfrm>
            <a:off x="6421391" y="3185406"/>
            <a:ext cx="6309907" cy="3307367"/>
          </a:xfrm>
          <a:prstGeom prst="rect">
            <a:avLst/>
          </a:prstGeom>
        </p:spPr>
      </p:pic>
    </p:spTree>
    <p:extLst>
      <p:ext uri="{BB962C8B-B14F-4D97-AF65-F5344CB8AC3E}">
        <p14:creationId xmlns:p14="http://schemas.microsoft.com/office/powerpoint/2010/main" val="799896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D62F3B-3E3A-1CE3-9E98-3A50E9F53A1F}"/>
              </a:ext>
            </a:extLst>
          </p:cNvPr>
          <p:cNvPicPr>
            <a:picLocks noChangeAspect="1"/>
          </p:cNvPicPr>
          <p:nvPr/>
        </p:nvPicPr>
        <p:blipFill>
          <a:blip r:embed="rId2"/>
          <a:stretch>
            <a:fillRect/>
          </a:stretch>
        </p:blipFill>
        <p:spPr>
          <a:xfrm>
            <a:off x="0" y="111760"/>
            <a:ext cx="8169348" cy="2751058"/>
          </a:xfrm>
          <a:prstGeom prst="rect">
            <a:avLst/>
          </a:prstGeom>
        </p:spPr>
      </p:pic>
      <p:pic>
        <p:nvPicPr>
          <p:cNvPr id="5" name="Picture 4">
            <a:extLst>
              <a:ext uri="{FF2B5EF4-FFF2-40B4-BE49-F238E27FC236}">
                <a16:creationId xmlns:a16="http://schemas.microsoft.com/office/drawing/2014/main" id="{CC596B31-05B6-627B-EBB4-1C0B3B6B77CE}"/>
              </a:ext>
            </a:extLst>
          </p:cNvPr>
          <p:cNvPicPr>
            <a:picLocks noChangeAspect="1"/>
          </p:cNvPicPr>
          <p:nvPr/>
        </p:nvPicPr>
        <p:blipFill>
          <a:blip r:embed="rId3"/>
          <a:stretch>
            <a:fillRect/>
          </a:stretch>
        </p:blipFill>
        <p:spPr>
          <a:xfrm>
            <a:off x="0" y="3545757"/>
            <a:ext cx="6363251" cy="1920406"/>
          </a:xfrm>
          <a:prstGeom prst="rect">
            <a:avLst/>
          </a:prstGeom>
        </p:spPr>
      </p:pic>
      <p:pic>
        <p:nvPicPr>
          <p:cNvPr id="7" name="Picture 6">
            <a:extLst>
              <a:ext uri="{FF2B5EF4-FFF2-40B4-BE49-F238E27FC236}">
                <a16:creationId xmlns:a16="http://schemas.microsoft.com/office/drawing/2014/main" id="{C0C43BEE-229F-F2C8-88A2-8CCFA814F38C}"/>
              </a:ext>
            </a:extLst>
          </p:cNvPr>
          <p:cNvPicPr>
            <a:picLocks noChangeAspect="1"/>
          </p:cNvPicPr>
          <p:nvPr/>
        </p:nvPicPr>
        <p:blipFill>
          <a:blip r:embed="rId4"/>
          <a:stretch>
            <a:fillRect/>
          </a:stretch>
        </p:blipFill>
        <p:spPr>
          <a:xfrm>
            <a:off x="6692647" y="1644209"/>
            <a:ext cx="5837426" cy="4701947"/>
          </a:xfrm>
          <a:prstGeom prst="rect">
            <a:avLst/>
          </a:prstGeom>
        </p:spPr>
      </p:pic>
    </p:spTree>
    <p:extLst>
      <p:ext uri="{BB962C8B-B14F-4D97-AF65-F5344CB8AC3E}">
        <p14:creationId xmlns:p14="http://schemas.microsoft.com/office/powerpoint/2010/main" val="182360028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11270</TotalTime>
  <Words>196</Words>
  <Application>Microsoft Office PowerPoint</Application>
  <PresentationFormat>Widescreen</PresentationFormat>
  <Paragraphs>44</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711</cp:revision>
  <dcterms:created xsi:type="dcterms:W3CDTF">2016-07-10T03:33:26Z</dcterms:created>
  <dcterms:modified xsi:type="dcterms:W3CDTF">2022-08-10T07:36:04Z</dcterms:modified>
</cp:coreProperties>
</file>